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Coda"/>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6" roundtripDataSignature="AMtx7miF65PO1XJse+Vf2x+y2BBsXkO7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Cod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 name="Google Shape;76;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 name="Shape 7"/>
        <p:cNvGrpSpPr/>
        <p:nvPr/>
      </p:nvGrpSpPr>
      <p:grpSpPr>
        <a:xfrm>
          <a:off x="0" y="0"/>
          <a:ext cx="0" cy="0"/>
          <a:chOff x="0" y="0"/>
          <a:chExt cx="0" cy="0"/>
        </a:xfrm>
      </p:grpSpPr>
      <p:sp>
        <p:nvSpPr>
          <p:cNvPr id="8" name="Google Shape;8;p17"/>
          <p:cNvSpPr/>
          <p:nvPr>
            <p:ph idx="2" type="pic"/>
          </p:nvPr>
        </p:nvSpPr>
        <p:spPr>
          <a:xfrm>
            <a:off x="3553944" y="-1269145"/>
            <a:ext cx="4895246" cy="4895246"/>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37" name="Shape 37"/>
        <p:cNvGrpSpPr/>
        <p:nvPr/>
      </p:nvGrpSpPr>
      <p:grpSpPr>
        <a:xfrm>
          <a:off x="0" y="0"/>
          <a:ext cx="0" cy="0"/>
          <a:chOff x="0" y="0"/>
          <a:chExt cx="0" cy="0"/>
        </a:xfrm>
      </p:grpSpPr>
      <p:sp>
        <p:nvSpPr>
          <p:cNvPr id="38" name="Google Shape;38;p26"/>
          <p:cNvSpPr/>
          <p:nvPr>
            <p:ph idx="2" type="pic"/>
          </p:nvPr>
        </p:nvSpPr>
        <p:spPr>
          <a:xfrm>
            <a:off x="3855957" y="2648659"/>
            <a:ext cx="1432088" cy="1432089"/>
          </a:xfrm>
          <a:prstGeom prst="rect">
            <a:avLst/>
          </a:prstGeom>
          <a:noFill/>
          <a:ln>
            <a:noFill/>
          </a:ln>
        </p:spPr>
      </p:sp>
      <p:sp>
        <p:nvSpPr>
          <p:cNvPr id="39" name="Google Shape;39;p26"/>
          <p:cNvSpPr/>
          <p:nvPr>
            <p:ph idx="3" type="pic"/>
          </p:nvPr>
        </p:nvSpPr>
        <p:spPr>
          <a:xfrm>
            <a:off x="3855957" y="1062752"/>
            <a:ext cx="1432088" cy="1432089"/>
          </a:xfrm>
          <a:prstGeom prst="rect">
            <a:avLst/>
          </a:prstGeom>
          <a:noFill/>
          <a:ln>
            <a:noFill/>
          </a:ln>
        </p:spPr>
      </p:sp>
      <p:sp>
        <p:nvSpPr>
          <p:cNvPr id="40" name="Google Shape;40;p26"/>
          <p:cNvSpPr/>
          <p:nvPr>
            <p:ph idx="4" type="pic"/>
          </p:nvPr>
        </p:nvSpPr>
        <p:spPr>
          <a:xfrm>
            <a:off x="3074015" y="1855704"/>
            <a:ext cx="1432089" cy="1432089"/>
          </a:xfrm>
          <a:prstGeom prst="rect">
            <a:avLst/>
          </a:prstGeom>
          <a:noFill/>
          <a:ln>
            <a:noFill/>
          </a:ln>
        </p:spPr>
      </p:sp>
      <p:sp>
        <p:nvSpPr>
          <p:cNvPr id="41" name="Google Shape;41;p26"/>
          <p:cNvSpPr/>
          <p:nvPr>
            <p:ph idx="5" type="pic"/>
          </p:nvPr>
        </p:nvSpPr>
        <p:spPr>
          <a:xfrm>
            <a:off x="4637897" y="1855703"/>
            <a:ext cx="1432088" cy="1432089"/>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sp>
        <p:nvSpPr>
          <p:cNvPr id="43" name="Google Shape;43;p27"/>
          <p:cNvSpPr/>
          <p:nvPr>
            <p:ph idx="2" type="pic"/>
          </p:nvPr>
        </p:nvSpPr>
        <p:spPr>
          <a:xfrm>
            <a:off x="3118520" y="1538882"/>
            <a:ext cx="4895735" cy="4895735"/>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4" name="Shape 44"/>
        <p:cNvGrpSpPr/>
        <p:nvPr/>
      </p:nvGrpSpPr>
      <p:grpSpPr>
        <a:xfrm>
          <a:off x="0" y="0"/>
          <a:ext cx="0" cy="0"/>
          <a:chOff x="0" y="0"/>
          <a:chExt cx="0" cy="0"/>
        </a:xfrm>
      </p:grpSpPr>
      <p:sp>
        <p:nvSpPr>
          <p:cNvPr id="45" name="Google Shape;45;p28"/>
          <p:cNvSpPr/>
          <p:nvPr>
            <p:ph idx="2" type="pic"/>
          </p:nvPr>
        </p:nvSpPr>
        <p:spPr>
          <a:xfrm>
            <a:off x="7533171" y="3571875"/>
            <a:ext cx="2513321" cy="2513322"/>
          </a:xfrm>
          <a:prstGeom prst="rect">
            <a:avLst/>
          </a:prstGeom>
          <a:noFill/>
          <a:ln>
            <a:noFill/>
          </a:ln>
        </p:spPr>
      </p:sp>
      <p:sp>
        <p:nvSpPr>
          <p:cNvPr id="46" name="Google Shape;46;p28"/>
          <p:cNvSpPr/>
          <p:nvPr>
            <p:ph idx="3" type="pic"/>
          </p:nvPr>
        </p:nvSpPr>
        <p:spPr>
          <a:xfrm>
            <a:off x="-3099385" y="-164307"/>
            <a:ext cx="6586916" cy="6586916"/>
          </a:xfrm>
          <a:prstGeom prst="rect">
            <a:avLst/>
          </a:prstGeom>
          <a:noFill/>
          <a:ln>
            <a:noFill/>
          </a:ln>
        </p:spPr>
      </p:sp>
      <p:sp>
        <p:nvSpPr>
          <p:cNvPr id="47" name="Google Shape;47;p28"/>
          <p:cNvSpPr/>
          <p:nvPr>
            <p:ph idx="4" type="pic"/>
          </p:nvPr>
        </p:nvSpPr>
        <p:spPr>
          <a:xfrm>
            <a:off x="-213536" y="-4141595"/>
            <a:ext cx="8021828" cy="8021828"/>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48" name="Shape 48"/>
        <p:cNvGrpSpPr/>
        <p:nvPr/>
      </p:nvGrpSpPr>
      <p:grpSpPr>
        <a:xfrm>
          <a:off x="0" y="0"/>
          <a:ext cx="0" cy="0"/>
          <a:chOff x="0" y="0"/>
          <a:chExt cx="0" cy="0"/>
        </a:xfrm>
      </p:grpSpPr>
      <p:sp>
        <p:nvSpPr>
          <p:cNvPr id="49" name="Google Shape;49;p29"/>
          <p:cNvSpPr/>
          <p:nvPr>
            <p:ph idx="2" type="pic"/>
          </p:nvPr>
        </p:nvSpPr>
        <p:spPr>
          <a:xfrm>
            <a:off x="4090129" y="396808"/>
            <a:ext cx="6695970" cy="6695971"/>
          </a:xfrm>
          <a:prstGeom prst="rect">
            <a:avLst/>
          </a:prstGeom>
          <a:noFill/>
          <a:ln>
            <a:noFill/>
          </a:ln>
        </p:spPr>
      </p:sp>
      <p:sp>
        <p:nvSpPr>
          <p:cNvPr id="50" name="Google Shape;50;p29"/>
          <p:cNvSpPr/>
          <p:nvPr>
            <p:ph idx="3" type="pic"/>
          </p:nvPr>
        </p:nvSpPr>
        <p:spPr>
          <a:xfrm>
            <a:off x="7339421" y="3346065"/>
            <a:ext cx="3409846" cy="3409846"/>
          </a:xfrm>
          <a:prstGeom prst="rect">
            <a:avLst/>
          </a:prstGeom>
          <a:noFill/>
          <a:ln>
            <a:noFill/>
          </a:ln>
        </p:spPr>
      </p:sp>
      <p:sp>
        <p:nvSpPr>
          <p:cNvPr id="51" name="Google Shape;51;p29"/>
          <p:cNvSpPr/>
          <p:nvPr>
            <p:ph idx="4" type="pic"/>
          </p:nvPr>
        </p:nvSpPr>
        <p:spPr>
          <a:xfrm>
            <a:off x="1369657" y="-2545119"/>
            <a:ext cx="8189405" cy="8189406"/>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30"/>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30"/>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5" name="Google Shape;55;p3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6" name="Google Shape;56;p3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7" name="Google Shape;57;p30"/>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9" name="Shape 9"/>
        <p:cNvGrpSpPr/>
        <p:nvPr/>
      </p:nvGrpSpPr>
      <p:grpSpPr>
        <a:xfrm>
          <a:off x="0" y="0"/>
          <a:ext cx="0" cy="0"/>
          <a:chOff x="0" y="0"/>
          <a:chExt cx="0" cy="0"/>
        </a:xfrm>
      </p:grpSpPr>
      <p:sp>
        <p:nvSpPr>
          <p:cNvPr id="10" name="Google Shape;10;p18"/>
          <p:cNvSpPr/>
          <p:nvPr>
            <p:ph idx="2" type="pic"/>
          </p:nvPr>
        </p:nvSpPr>
        <p:spPr>
          <a:xfrm>
            <a:off x="2477861" y="-28169"/>
            <a:ext cx="6723290" cy="5181194"/>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 name="Shape 11"/>
        <p:cNvGrpSpPr/>
        <p:nvPr/>
      </p:nvGrpSpPr>
      <p:grpSpPr>
        <a:xfrm>
          <a:off x="0" y="0"/>
          <a:ext cx="0" cy="0"/>
          <a:chOff x="0" y="0"/>
          <a:chExt cx="0" cy="0"/>
        </a:xfrm>
      </p:grpSpPr>
      <p:sp>
        <p:nvSpPr>
          <p:cNvPr id="12" name="Google Shape;12;p19"/>
          <p:cNvSpPr/>
          <p:nvPr>
            <p:ph idx="2" type="pic"/>
          </p:nvPr>
        </p:nvSpPr>
        <p:spPr>
          <a:xfrm>
            <a:off x="6583651" y="2478825"/>
            <a:ext cx="4021756" cy="4021755"/>
          </a:xfrm>
          <a:prstGeom prst="rect">
            <a:avLst/>
          </a:prstGeom>
          <a:noFill/>
          <a:ln>
            <a:noFill/>
          </a:ln>
        </p:spPr>
      </p:sp>
      <p:sp>
        <p:nvSpPr>
          <p:cNvPr id="13" name="Google Shape;13;p19"/>
          <p:cNvSpPr/>
          <p:nvPr>
            <p:ph idx="3" type="pic"/>
          </p:nvPr>
        </p:nvSpPr>
        <p:spPr>
          <a:xfrm>
            <a:off x="-2764970" y="-3328987"/>
            <a:ext cx="9265782" cy="9265989"/>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 name="Shape 14"/>
        <p:cNvGrpSpPr/>
        <p:nvPr/>
      </p:nvGrpSpPr>
      <p:grpSpPr>
        <a:xfrm>
          <a:off x="0" y="0"/>
          <a:ext cx="0" cy="0"/>
          <a:chOff x="0" y="0"/>
          <a:chExt cx="0" cy="0"/>
        </a:xfrm>
      </p:grpSpPr>
      <p:sp>
        <p:nvSpPr>
          <p:cNvPr id="15" name="Google Shape;15;p20"/>
          <p:cNvSpPr/>
          <p:nvPr>
            <p:ph idx="2" type="pic"/>
          </p:nvPr>
        </p:nvSpPr>
        <p:spPr>
          <a:xfrm>
            <a:off x="5756037" y="2023924"/>
            <a:ext cx="4450207" cy="4450207"/>
          </a:xfrm>
          <a:prstGeom prst="rect">
            <a:avLst/>
          </a:prstGeom>
          <a:noFill/>
          <a:ln>
            <a:noFill/>
          </a:ln>
        </p:spPr>
      </p:sp>
      <p:sp>
        <p:nvSpPr>
          <p:cNvPr id="16" name="Google Shape;16;p20"/>
          <p:cNvSpPr/>
          <p:nvPr>
            <p:ph idx="3" type="pic"/>
          </p:nvPr>
        </p:nvSpPr>
        <p:spPr>
          <a:xfrm>
            <a:off x="3944286" y="-56214"/>
            <a:ext cx="6340569" cy="6340569"/>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7" name="Shape 17"/>
        <p:cNvGrpSpPr/>
        <p:nvPr/>
      </p:nvGrpSpPr>
      <p:grpSpPr>
        <a:xfrm>
          <a:off x="0" y="0"/>
          <a:ext cx="0" cy="0"/>
          <a:chOff x="0" y="0"/>
          <a:chExt cx="0" cy="0"/>
        </a:xfrm>
      </p:grpSpPr>
      <p:sp>
        <p:nvSpPr>
          <p:cNvPr id="18" name="Google Shape;18;p21"/>
          <p:cNvSpPr/>
          <p:nvPr>
            <p:ph idx="2" type="pic"/>
          </p:nvPr>
        </p:nvSpPr>
        <p:spPr>
          <a:xfrm>
            <a:off x="1478793" y="1898167"/>
            <a:ext cx="1336432" cy="1336432"/>
          </a:xfrm>
          <a:prstGeom prst="rect">
            <a:avLst/>
          </a:prstGeom>
          <a:noFill/>
          <a:ln>
            <a:noFill/>
          </a:ln>
        </p:spPr>
      </p:sp>
      <p:sp>
        <p:nvSpPr>
          <p:cNvPr id="19" name="Google Shape;19;p21"/>
          <p:cNvSpPr/>
          <p:nvPr>
            <p:ph idx="3" type="pic"/>
          </p:nvPr>
        </p:nvSpPr>
        <p:spPr>
          <a:xfrm>
            <a:off x="3899811" y="1898166"/>
            <a:ext cx="1336432" cy="1336432"/>
          </a:xfrm>
          <a:prstGeom prst="rect">
            <a:avLst/>
          </a:prstGeom>
          <a:noFill/>
          <a:ln>
            <a:noFill/>
          </a:ln>
        </p:spPr>
      </p:sp>
      <p:sp>
        <p:nvSpPr>
          <p:cNvPr id="20" name="Google Shape;20;p21"/>
          <p:cNvSpPr/>
          <p:nvPr>
            <p:ph idx="4" type="pic"/>
          </p:nvPr>
        </p:nvSpPr>
        <p:spPr>
          <a:xfrm>
            <a:off x="6320830" y="1898166"/>
            <a:ext cx="1334853" cy="1336432"/>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2"/>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 name="Google Shape;24;p22"/>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 name="Google Shape;25;p22"/>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6" name="Google Shape;26;p22"/>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 name="Shape 27"/>
        <p:cNvGrpSpPr/>
        <p:nvPr/>
      </p:nvGrpSpPr>
      <p:grpSpPr>
        <a:xfrm>
          <a:off x="0" y="0"/>
          <a:ext cx="0" cy="0"/>
          <a:chOff x="0" y="0"/>
          <a:chExt cx="0" cy="0"/>
        </a:xfrm>
      </p:grpSpPr>
      <p:sp>
        <p:nvSpPr>
          <p:cNvPr id="28" name="Google Shape;28;p23"/>
          <p:cNvSpPr/>
          <p:nvPr>
            <p:ph idx="2" type="pic"/>
          </p:nvPr>
        </p:nvSpPr>
        <p:spPr>
          <a:xfrm>
            <a:off x="-1560948" y="-1719829"/>
            <a:ext cx="4642028" cy="4642028"/>
          </a:xfrm>
          <a:prstGeom prst="rect">
            <a:avLst/>
          </a:prstGeom>
          <a:noFill/>
          <a:ln>
            <a:noFill/>
          </a:ln>
        </p:spPr>
      </p:sp>
      <p:sp>
        <p:nvSpPr>
          <p:cNvPr id="29" name="Google Shape;29;p23"/>
          <p:cNvSpPr/>
          <p:nvPr>
            <p:ph idx="3" type="pic"/>
          </p:nvPr>
        </p:nvSpPr>
        <p:spPr>
          <a:xfrm>
            <a:off x="-1334358" y="-1698689"/>
            <a:ext cx="7296046" cy="7296046"/>
          </a:xfrm>
          <a:prstGeom prst="rect">
            <a:avLst/>
          </a:prstGeom>
          <a:noFill/>
          <a:ln>
            <a:noFill/>
          </a:ln>
        </p:spPr>
      </p:sp>
      <p:sp>
        <p:nvSpPr>
          <p:cNvPr id="30" name="Google Shape;30;p23"/>
          <p:cNvSpPr/>
          <p:nvPr>
            <p:ph idx="4" type="pic"/>
          </p:nvPr>
        </p:nvSpPr>
        <p:spPr>
          <a:xfrm>
            <a:off x="386172" y="-1540364"/>
            <a:ext cx="8329613" cy="8329613"/>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1" name="Shape 31"/>
        <p:cNvGrpSpPr/>
        <p:nvPr/>
      </p:nvGrpSpPr>
      <p:grpSpPr>
        <a:xfrm>
          <a:off x="0" y="0"/>
          <a:ext cx="0" cy="0"/>
          <a:chOff x="0" y="0"/>
          <a:chExt cx="0" cy="0"/>
        </a:xfrm>
      </p:grpSpPr>
      <p:sp>
        <p:nvSpPr>
          <p:cNvPr id="32" name="Google Shape;32;p24"/>
          <p:cNvSpPr/>
          <p:nvPr>
            <p:ph idx="2" type="pic"/>
          </p:nvPr>
        </p:nvSpPr>
        <p:spPr>
          <a:xfrm>
            <a:off x="669842" y="-1269145"/>
            <a:ext cx="7779348" cy="7779347"/>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25"/>
          <p:cNvSpPr/>
          <p:nvPr>
            <p:ph idx="2" type="pic"/>
          </p:nvPr>
        </p:nvSpPr>
        <p:spPr>
          <a:xfrm>
            <a:off x="1707062" y="1301748"/>
            <a:ext cx="3028135" cy="3028135"/>
          </a:xfrm>
          <a:prstGeom prst="rect">
            <a:avLst/>
          </a:prstGeom>
          <a:noFill/>
          <a:ln>
            <a:noFill/>
          </a:ln>
        </p:spPr>
      </p:sp>
      <p:sp>
        <p:nvSpPr>
          <p:cNvPr id="35" name="Google Shape;35;p25"/>
          <p:cNvSpPr/>
          <p:nvPr>
            <p:ph idx="3" type="pic"/>
          </p:nvPr>
        </p:nvSpPr>
        <p:spPr>
          <a:xfrm>
            <a:off x="3682788" y="1301748"/>
            <a:ext cx="3028135" cy="3028135"/>
          </a:xfrm>
          <a:prstGeom prst="rect">
            <a:avLst/>
          </a:prstGeom>
          <a:noFill/>
          <a:ln>
            <a:noFill/>
          </a:ln>
        </p:spPr>
      </p:sp>
      <p:sp>
        <p:nvSpPr>
          <p:cNvPr id="36" name="Google Shape;36;p25"/>
          <p:cNvSpPr/>
          <p:nvPr>
            <p:ph idx="4" type="pic"/>
          </p:nvPr>
        </p:nvSpPr>
        <p:spPr>
          <a:xfrm>
            <a:off x="5658515" y="1301749"/>
            <a:ext cx="3028135" cy="3028135"/>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Background pattern&#10;&#10;Description automatically generated" id="6" name="Google Shape;6;p16"/>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youtube.com/watch?v=sZDpJHl6amo" TargetMode="Externa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slidechef.net/" TargetMode="Externa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nvSpPr>
        <p:spPr>
          <a:xfrm>
            <a:off x="1410738" y="1382710"/>
            <a:ext cx="6322500" cy="2378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5000"/>
              <a:buFont typeface="Arial"/>
              <a:buNone/>
            </a:pPr>
            <a:r>
              <a:rPr b="0" i="0" lang="en-GB" sz="5000" u="none" cap="none" strike="noStrike">
                <a:solidFill>
                  <a:schemeClr val="lt1"/>
                </a:solidFill>
                <a:latin typeface="Coda"/>
                <a:ea typeface="Coda"/>
                <a:cs typeface="Coda"/>
                <a:sym typeface="Coda"/>
              </a:rPr>
              <a:t>Impact of Social Media on Political Discourse</a:t>
            </a:r>
            <a:endParaRPr b="0" i="0" sz="2100" u="none" cap="none" strike="noStrike">
              <a:solidFill>
                <a:schemeClr val="lt1"/>
              </a:solidFill>
              <a:latin typeface="Coda"/>
              <a:ea typeface="Coda"/>
              <a:cs typeface="Coda"/>
              <a:sym typeface="Coda"/>
            </a:endParaRPr>
          </a:p>
        </p:txBody>
      </p:sp>
      <p:sp>
        <p:nvSpPr>
          <p:cNvPr id="63" name="Google Shape;63;p1"/>
          <p:cNvSpPr txBox="1"/>
          <p:nvPr/>
        </p:nvSpPr>
        <p:spPr>
          <a:xfrm>
            <a:off x="2246862" y="4017665"/>
            <a:ext cx="4650300" cy="638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700"/>
              <a:buFont typeface="Arial"/>
              <a:buNone/>
            </a:pPr>
            <a:r>
              <a:rPr b="0" i="0" lang="en-GB" sz="3700" u="none" cap="none" strike="noStrike">
                <a:solidFill>
                  <a:schemeClr val="lt1"/>
                </a:solidFill>
                <a:latin typeface="Coda"/>
                <a:ea typeface="Coda"/>
                <a:cs typeface="Coda"/>
                <a:sym typeface="Coda"/>
              </a:rPr>
              <a:t>Michael Hullett</a:t>
            </a:r>
            <a:endParaRPr b="0" i="0" sz="2900" u="none" cap="none" strike="noStrike">
              <a:solidFill>
                <a:schemeClr val="lt1"/>
              </a:solidFill>
              <a:latin typeface="Coda"/>
              <a:ea typeface="Coda"/>
              <a:cs typeface="Coda"/>
              <a:sym typeface="Cod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1"/>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8" name="Google Shape;148;p11"/>
          <p:cNvSpPr txBox="1"/>
          <p:nvPr/>
        </p:nvSpPr>
        <p:spPr>
          <a:xfrm>
            <a:off x="521493" y="802097"/>
            <a:ext cx="35934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Shou Zi Chew</a:t>
            </a:r>
            <a:endParaRPr b="0" i="0" sz="1400" u="none" cap="none" strike="noStrike">
              <a:solidFill>
                <a:schemeClr val="lt1"/>
              </a:solidFill>
              <a:latin typeface="Coda"/>
              <a:ea typeface="Coda"/>
              <a:cs typeface="Coda"/>
              <a:sym typeface="Coda"/>
            </a:endParaRPr>
          </a:p>
        </p:txBody>
      </p:sp>
      <p:sp>
        <p:nvSpPr>
          <p:cNvPr id="149" name="Google Shape;149;p11"/>
          <p:cNvSpPr txBox="1"/>
          <p:nvPr/>
        </p:nvSpPr>
        <p:spPr>
          <a:xfrm>
            <a:off x="521500" y="1377050"/>
            <a:ext cx="3404700" cy="1300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Shou Zi Chew is the chief executive of a new and popular social media app called TikTok. TikTok is a Chinese market app that was at first developed solely for the nation of China until a copy of the app was created for the rest of the world. Shou was recently brought before congress to be questioned as to why the app hides so much from the general population while being able to access any users private information.</a:t>
            </a:r>
            <a:endParaRPr b="0" i="0" sz="800" u="none" cap="none" strike="noStrike">
              <a:solidFill>
                <a:schemeClr val="lt1"/>
              </a:solidFill>
              <a:latin typeface="Coda"/>
              <a:ea typeface="Coda"/>
              <a:cs typeface="Coda"/>
              <a:sym typeface="Coda"/>
            </a:endParaRPr>
          </a:p>
        </p:txBody>
      </p:sp>
      <p:sp>
        <p:nvSpPr>
          <p:cNvPr id="150" name="Google Shape;150;p11"/>
          <p:cNvSpPr/>
          <p:nvPr/>
        </p:nvSpPr>
        <p:spPr>
          <a:xfrm rot="2700000">
            <a:off x="632357" y="2943170"/>
            <a:ext cx="174359" cy="17435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1FFFF"/>
              </a:solidFill>
              <a:latin typeface="Calibri"/>
              <a:ea typeface="Calibri"/>
              <a:cs typeface="Calibri"/>
              <a:sym typeface="Calibri"/>
            </a:endParaRPr>
          </a:p>
        </p:txBody>
      </p:sp>
      <p:sp>
        <p:nvSpPr>
          <p:cNvPr id="151" name="Google Shape;151;p11"/>
          <p:cNvSpPr txBox="1"/>
          <p:nvPr/>
        </p:nvSpPr>
        <p:spPr>
          <a:xfrm>
            <a:off x="935272" y="2903392"/>
            <a:ext cx="24978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ByteDance</a:t>
            </a:r>
            <a:endParaRPr b="0" i="0" sz="500" u="none" cap="none" strike="noStrike">
              <a:solidFill>
                <a:schemeClr val="lt1"/>
              </a:solidFill>
              <a:latin typeface="Coda"/>
              <a:ea typeface="Coda"/>
              <a:cs typeface="Coda"/>
              <a:sym typeface="Coda"/>
            </a:endParaRPr>
          </a:p>
        </p:txBody>
      </p:sp>
      <p:sp>
        <p:nvSpPr>
          <p:cNvPr id="152" name="Google Shape;152;p11"/>
          <p:cNvSpPr txBox="1"/>
          <p:nvPr/>
        </p:nvSpPr>
        <p:spPr>
          <a:xfrm>
            <a:off x="935272" y="3126781"/>
            <a:ext cx="23610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Company that founded TiktTok and is currently under investigation for being suspected of stealing non-chinese secrets</a:t>
            </a:r>
            <a:endParaRPr b="0" i="0" sz="800" u="none" cap="none" strike="noStrike">
              <a:solidFill>
                <a:schemeClr val="lt1"/>
              </a:solidFill>
              <a:latin typeface="Coda"/>
              <a:ea typeface="Coda"/>
              <a:cs typeface="Coda"/>
              <a:sym typeface="Coda"/>
            </a:endParaRPr>
          </a:p>
        </p:txBody>
      </p:sp>
      <p:sp>
        <p:nvSpPr>
          <p:cNvPr id="153" name="Google Shape;153;p11"/>
          <p:cNvSpPr txBox="1"/>
          <p:nvPr/>
        </p:nvSpPr>
        <p:spPr>
          <a:xfrm>
            <a:off x="935272" y="3785796"/>
            <a:ext cx="2497800" cy="146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Coda"/>
              <a:ea typeface="Coda"/>
              <a:cs typeface="Coda"/>
              <a:sym typeface="Coda"/>
            </a:endParaRPr>
          </a:p>
        </p:txBody>
      </p:sp>
      <p:grpSp>
        <p:nvGrpSpPr>
          <p:cNvPr id="154" name="Google Shape;154;p11"/>
          <p:cNvGrpSpPr/>
          <p:nvPr/>
        </p:nvGrpSpPr>
        <p:grpSpPr>
          <a:xfrm>
            <a:off x="4898025" y="465533"/>
            <a:ext cx="3863294" cy="4216454"/>
            <a:chOff x="6530700" y="620711"/>
            <a:chExt cx="5151058" cy="5621939"/>
          </a:xfrm>
        </p:grpSpPr>
        <p:sp>
          <p:nvSpPr>
            <p:cNvPr id="155" name="Google Shape;155;p11"/>
            <p:cNvSpPr/>
            <p:nvPr/>
          </p:nvSpPr>
          <p:spPr>
            <a:xfrm>
              <a:off x="8041002" y="4226781"/>
              <a:ext cx="1410368" cy="1202247"/>
            </a:xfrm>
            <a:custGeom>
              <a:rect b="b" l="l" r="r" t="t"/>
              <a:pathLst>
                <a:path extrusionOk="0" h="1202247" w="1410368">
                  <a:moveTo>
                    <a:pt x="976953" y="453958"/>
                  </a:moveTo>
                  <a:lnTo>
                    <a:pt x="976953" y="453958"/>
                  </a:lnTo>
                  <a:cubicBezTo>
                    <a:pt x="976953" y="453958"/>
                    <a:pt x="976953" y="453958"/>
                    <a:pt x="976953" y="453958"/>
                  </a:cubicBezTo>
                  <a:close/>
                  <a:moveTo>
                    <a:pt x="982425" y="453621"/>
                  </a:moveTo>
                  <a:lnTo>
                    <a:pt x="979142" y="474585"/>
                  </a:lnTo>
                  <a:lnTo>
                    <a:pt x="972827" y="465492"/>
                  </a:lnTo>
                  <a:lnTo>
                    <a:pt x="972659" y="458757"/>
                  </a:lnTo>
                  <a:lnTo>
                    <a:pt x="982425" y="453621"/>
                  </a:lnTo>
                  <a:close/>
                  <a:moveTo>
                    <a:pt x="976953" y="453958"/>
                  </a:moveTo>
                  <a:lnTo>
                    <a:pt x="975942" y="448654"/>
                  </a:lnTo>
                  <a:lnTo>
                    <a:pt x="973669" y="452358"/>
                  </a:lnTo>
                  <a:lnTo>
                    <a:pt x="963061" y="453200"/>
                  </a:lnTo>
                  <a:lnTo>
                    <a:pt x="962556" y="447054"/>
                  </a:lnTo>
                  <a:lnTo>
                    <a:pt x="954979" y="451937"/>
                  </a:lnTo>
                  <a:lnTo>
                    <a:pt x="969628" y="458420"/>
                  </a:lnTo>
                  <a:lnTo>
                    <a:pt x="969628" y="458420"/>
                  </a:lnTo>
                  <a:lnTo>
                    <a:pt x="969459" y="467176"/>
                  </a:lnTo>
                  <a:lnTo>
                    <a:pt x="973248" y="468355"/>
                  </a:lnTo>
                  <a:lnTo>
                    <a:pt x="978805" y="480983"/>
                  </a:lnTo>
                  <a:lnTo>
                    <a:pt x="914399" y="512723"/>
                  </a:lnTo>
                  <a:lnTo>
                    <a:pt x="874913" y="528383"/>
                  </a:lnTo>
                  <a:lnTo>
                    <a:pt x="843257" y="519374"/>
                  </a:lnTo>
                  <a:lnTo>
                    <a:pt x="817074" y="522489"/>
                  </a:lnTo>
                  <a:lnTo>
                    <a:pt x="794595" y="533687"/>
                  </a:lnTo>
                  <a:lnTo>
                    <a:pt x="772705" y="581928"/>
                  </a:lnTo>
                  <a:lnTo>
                    <a:pt x="773547" y="590095"/>
                  </a:lnTo>
                  <a:lnTo>
                    <a:pt x="749047" y="616194"/>
                  </a:lnTo>
                  <a:lnTo>
                    <a:pt x="746774" y="620151"/>
                  </a:lnTo>
                  <a:lnTo>
                    <a:pt x="749974" y="627476"/>
                  </a:lnTo>
                  <a:lnTo>
                    <a:pt x="741975" y="634548"/>
                  </a:lnTo>
                  <a:lnTo>
                    <a:pt x="716466" y="638000"/>
                  </a:lnTo>
                  <a:lnTo>
                    <a:pt x="709141" y="625623"/>
                  </a:lnTo>
                  <a:lnTo>
                    <a:pt x="711330" y="619057"/>
                  </a:lnTo>
                  <a:lnTo>
                    <a:pt x="714445" y="619057"/>
                  </a:lnTo>
                  <a:cubicBezTo>
                    <a:pt x="714445" y="619057"/>
                    <a:pt x="713435" y="614258"/>
                    <a:pt x="713435" y="614258"/>
                  </a:cubicBezTo>
                  <a:lnTo>
                    <a:pt x="692555" y="606933"/>
                  </a:lnTo>
                  <a:lnTo>
                    <a:pt x="666204" y="612069"/>
                  </a:lnTo>
                  <a:lnTo>
                    <a:pt x="647429" y="621077"/>
                  </a:lnTo>
                  <a:lnTo>
                    <a:pt x="631348" y="631769"/>
                  </a:lnTo>
                  <a:lnTo>
                    <a:pt x="619057" y="645577"/>
                  </a:lnTo>
                  <a:lnTo>
                    <a:pt x="606849" y="683463"/>
                  </a:lnTo>
                  <a:lnTo>
                    <a:pt x="589000" y="712004"/>
                  </a:lnTo>
                  <a:lnTo>
                    <a:pt x="579992" y="754436"/>
                  </a:lnTo>
                  <a:lnTo>
                    <a:pt x="591779" y="817663"/>
                  </a:lnTo>
                  <a:lnTo>
                    <a:pt x="606596" y="843846"/>
                  </a:lnTo>
                  <a:lnTo>
                    <a:pt x="594389" y="928711"/>
                  </a:lnTo>
                  <a:lnTo>
                    <a:pt x="614679" y="983604"/>
                  </a:lnTo>
                  <a:lnTo>
                    <a:pt x="613247" y="1016270"/>
                  </a:lnTo>
                  <a:lnTo>
                    <a:pt x="627139" y="1053650"/>
                  </a:lnTo>
                  <a:lnTo>
                    <a:pt x="601713" y="1007177"/>
                  </a:lnTo>
                  <a:lnTo>
                    <a:pt x="596999" y="1004988"/>
                  </a:lnTo>
                  <a:lnTo>
                    <a:pt x="595988" y="1021068"/>
                  </a:lnTo>
                  <a:lnTo>
                    <a:pt x="590768" y="1015849"/>
                  </a:lnTo>
                  <a:lnTo>
                    <a:pt x="593715" y="1010629"/>
                  </a:lnTo>
                  <a:lnTo>
                    <a:pt x="590348" y="1009956"/>
                  </a:lnTo>
                  <a:lnTo>
                    <a:pt x="580497" y="1025531"/>
                  </a:lnTo>
                  <a:lnTo>
                    <a:pt x="600029" y="1043379"/>
                  </a:lnTo>
                  <a:lnTo>
                    <a:pt x="613247" y="1043716"/>
                  </a:lnTo>
                  <a:lnTo>
                    <a:pt x="626550" y="1055587"/>
                  </a:lnTo>
                  <a:lnTo>
                    <a:pt x="626550" y="1055587"/>
                  </a:lnTo>
                  <a:lnTo>
                    <a:pt x="626550" y="1065185"/>
                  </a:lnTo>
                  <a:cubicBezTo>
                    <a:pt x="626550" y="1065185"/>
                    <a:pt x="620235" y="1061564"/>
                    <a:pt x="620235" y="1061564"/>
                  </a:cubicBezTo>
                  <a:lnTo>
                    <a:pt x="612153" y="1045653"/>
                  </a:lnTo>
                  <a:lnTo>
                    <a:pt x="598346" y="1045315"/>
                  </a:lnTo>
                  <a:lnTo>
                    <a:pt x="583781" y="1034624"/>
                  </a:lnTo>
                  <a:lnTo>
                    <a:pt x="570478" y="1036055"/>
                  </a:lnTo>
                  <a:lnTo>
                    <a:pt x="569805" y="1039591"/>
                  </a:lnTo>
                  <a:lnTo>
                    <a:pt x="577298" y="1041106"/>
                  </a:lnTo>
                  <a:lnTo>
                    <a:pt x="577887" y="1044221"/>
                  </a:lnTo>
                  <a:lnTo>
                    <a:pt x="572583" y="1043632"/>
                  </a:lnTo>
                  <a:lnTo>
                    <a:pt x="570731" y="1048768"/>
                  </a:lnTo>
                  <a:lnTo>
                    <a:pt x="564838" y="1050283"/>
                  </a:lnTo>
                  <a:lnTo>
                    <a:pt x="565090" y="1056345"/>
                  </a:lnTo>
                  <a:lnTo>
                    <a:pt x="559702" y="1058786"/>
                  </a:lnTo>
                  <a:lnTo>
                    <a:pt x="563406" y="1064258"/>
                  </a:lnTo>
                  <a:lnTo>
                    <a:pt x="558439" y="1071162"/>
                  </a:lnTo>
                  <a:lnTo>
                    <a:pt x="545305" y="1077056"/>
                  </a:lnTo>
                  <a:lnTo>
                    <a:pt x="536297" y="1076887"/>
                  </a:lnTo>
                  <a:lnTo>
                    <a:pt x="532677" y="1080929"/>
                  </a:lnTo>
                  <a:lnTo>
                    <a:pt x="528130" y="1077140"/>
                  </a:lnTo>
                  <a:lnTo>
                    <a:pt x="522321" y="1082696"/>
                  </a:lnTo>
                  <a:lnTo>
                    <a:pt x="533519" y="1091536"/>
                  </a:lnTo>
                  <a:lnTo>
                    <a:pt x="526362" y="1096672"/>
                  </a:lnTo>
                  <a:lnTo>
                    <a:pt x="522574" y="1091789"/>
                  </a:lnTo>
                  <a:lnTo>
                    <a:pt x="516596" y="1094399"/>
                  </a:lnTo>
                  <a:lnTo>
                    <a:pt x="517859" y="1089600"/>
                  </a:lnTo>
                  <a:lnTo>
                    <a:pt x="513818" y="1090442"/>
                  </a:lnTo>
                  <a:lnTo>
                    <a:pt x="512976" y="1080929"/>
                  </a:lnTo>
                  <a:lnTo>
                    <a:pt x="497401" y="1087580"/>
                  </a:lnTo>
                  <a:lnTo>
                    <a:pt x="491844" y="1083623"/>
                  </a:lnTo>
                  <a:lnTo>
                    <a:pt x="489571" y="1075625"/>
                  </a:lnTo>
                  <a:lnTo>
                    <a:pt x="470712" y="1073351"/>
                  </a:lnTo>
                  <a:lnTo>
                    <a:pt x="461114" y="1077056"/>
                  </a:lnTo>
                  <a:lnTo>
                    <a:pt x="470038" y="1081012"/>
                  </a:lnTo>
                  <a:lnTo>
                    <a:pt x="467513" y="1093557"/>
                  </a:lnTo>
                  <a:lnTo>
                    <a:pt x="471975" y="1090358"/>
                  </a:lnTo>
                  <a:lnTo>
                    <a:pt x="473659" y="1092715"/>
                  </a:lnTo>
                  <a:lnTo>
                    <a:pt x="469449" y="1094230"/>
                  </a:lnTo>
                  <a:lnTo>
                    <a:pt x="469786" y="1098019"/>
                  </a:lnTo>
                  <a:lnTo>
                    <a:pt x="456400" y="1102397"/>
                  </a:lnTo>
                  <a:lnTo>
                    <a:pt x="457578" y="1108459"/>
                  </a:lnTo>
                  <a:lnTo>
                    <a:pt x="449328" y="1114437"/>
                  </a:lnTo>
                  <a:lnTo>
                    <a:pt x="442171" y="1106438"/>
                  </a:lnTo>
                  <a:lnTo>
                    <a:pt x="433500" y="1107449"/>
                  </a:lnTo>
                  <a:lnTo>
                    <a:pt x="433500" y="1113173"/>
                  </a:lnTo>
                  <a:cubicBezTo>
                    <a:pt x="433500" y="1113173"/>
                    <a:pt x="428280" y="1116710"/>
                    <a:pt x="428280" y="1116710"/>
                  </a:cubicBezTo>
                  <a:lnTo>
                    <a:pt x="421881" y="1130685"/>
                  </a:lnTo>
                  <a:lnTo>
                    <a:pt x="407148" y="1129422"/>
                  </a:lnTo>
                  <a:lnTo>
                    <a:pt x="391404" y="1118141"/>
                  </a:lnTo>
                  <a:lnTo>
                    <a:pt x="379870" y="1119741"/>
                  </a:lnTo>
                  <a:lnTo>
                    <a:pt x="376166" y="1125634"/>
                  </a:lnTo>
                  <a:lnTo>
                    <a:pt x="381638" y="1128581"/>
                  </a:lnTo>
                  <a:lnTo>
                    <a:pt x="374061" y="1128412"/>
                  </a:lnTo>
                  <a:lnTo>
                    <a:pt x="373051" y="1116373"/>
                  </a:lnTo>
                  <a:lnTo>
                    <a:pt x="350151" y="1123782"/>
                  </a:lnTo>
                  <a:lnTo>
                    <a:pt x="342489" y="1121845"/>
                  </a:lnTo>
                  <a:lnTo>
                    <a:pt x="340974" y="1131190"/>
                  </a:lnTo>
                  <a:lnTo>
                    <a:pt x="333481" y="1128749"/>
                  </a:lnTo>
                  <a:lnTo>
                    <a:pt x="326914" y="1135821"/>
                  </a:lnTo>
                  <a:lnTo>
                    <a:pt x="332723" y="1146682"/>
                  </a:lnTo>
                  <a:lnTo>
                    <a:pt x="329019" y="1146682"/>
                  </a:lnTo>
                  <a:cubicBezTo>
                    <a:pt x="329019" y="1146682"/>
                    <a:pt x="321273" y="1173539"/>
                    <a:pt x="321273" y="1173539"/>
                  </a:cubicBezTo>
                  <a:lnTo>
                    <a:pt x="314874" y="1178421"/>
                  </a:lnTo>
                  <a:lnTo>
                    <a:pt x="315211" y="1188945"/>
                  </a:lnTo>
                  <a:lnTo>
                    <a:pt x="311086" y="1190040"/>
                  </a:lnTo>
                  <a:lnTo>
                    <a:pt x="309570" y="1185746"/>
                  </a:lnTo>
                  <a:lnTo>
                    <a:pt x="309570" y="1185746"/>
                  </a:lnTo>
                  <a:lnTo>
                    <a:pt x="308644" y="1186083"/>
                  </a:lnTo>
                  <a:lnTo>
                    <a:pt x="305613" y="1185746"/>
                  </a:lnTo>
                  <a:lnTo>
                    <a:pt x="304772" y="1192987"/>
                  </a:lnTo>
                  <a:lnTo>
                    <a:pt x="299299" y="1193155"/>
                  </a:lnTo>
                  <a:lnTo>
                    <a:pt x="299636" y="1201237"/>
                  </a:lnTo>
                  <a:lnTo>
                    <a:pt x="283555" y="1202248"/>
                  </a:lnTo>
                  <a:lnTo>
                    <a:pt x="269832" y="1194839"/>
                  </a:lnTo>
                  <a:lnTo>
                    <a:pt x="265286" y="1187767"/>
                  </a:lnTo>
                  <a:lnTo>
                    <a:pt x="252152" y="1189703"/>
                  </a:lnTo>
                  <a:lnTo>
                    <a:pt x="258719" y="1183558"/>
                  </a:lnTo>
                  <a:lnTo>
                    <a:pt x="257540" y="1176822"/>
                  </a:lnTo>
                  <a:lnTo>
                    <a:pt x="257540" y="1176822"/>
                  </a:lnTo>
                  <a:lnTo>
                    <a:pt x="261161" y="1159647"/>
                  </a:lnTo>
                  <a:lnTo>
                    <a:pt x="272105" y="1159647"/>
                  </a:lnTo>
                  <a:cubicBezTo>
                    <a:pt x="272105" y="1159647"/>
                    <a:pt x="279598" y="1145082"/>
                    <a:pt x="279598" y="1145082"/>
                  </a:cubicBezTo>
                  <a:lnTo>
                    <a:pt x="285408" y="1151059"/>
                  </a:lnTo>
                  <a:lnTo>
                    <a:pt x="295511" y="1150049"/>
                  </a:lnTo>
                  <a:lnTo>
                    <a:pt x="293237" y="1137758"/>
                  </a:lnTo>
                  <a:lnTo>
                    <a:pt x="299468" y="1138684"/>
                  </a:lnTo>
                  <a:lnTo>
                    <a:pt x="298373" y="1126307"/>
                  </a:lnTo>
                  <a:lnTo>
                    <a:pt x="307718" y="1122435"/>
                  </a:lnTo>
                  <a:lnTo>
                    <a:pt x="307213" y="1117215"/>
                  </a:lnTo>
                  <a:lnTo>
                    <a:pt x="311759" y="1114352"/>
                  </a:lnTo>
                  <a:lnTo>
                    <a:pt x="308392" y="1110311"/>
                  </a:lnTo>
                  <a:lnTo>
                    <a:pt x="319000" y="1103660"/>
                  </a:lnTo>
                  <a:lnTo>
                    <a:pt x="314033" y="1098103"/>
                  </a:lnTo>
                  <a:lnTo>
                    <a:pt x="318916" y="1094988"/>
                  </a:lnTo>
                  <a:lnTo>
                    <a:pt x="320431" y="1084549"/>
                  </a:lnTo>
                  <a:lnTo>
                    <a:pt x="316558" y="1077814"/>
                  </a:lnTo>
                  <a:lnTo>
                    <a:pt x="310412" y="1085728"/>
                  </a:lnTo>
                  <a:lnTo>
                    <a:pt x="301741" y="1076214"/>
                  </a:lnTo>
                  <a:lnTo>
                    <a:pt x="295426" y="1077982"/>
                  </a:lnTo>
                  <a:lnTo>
                    <a:pt x="293406" y="1074193"/>
                  </a:lnTo>
                  <a:lnTo>
                    <a:pt x="287512" y="1076971"/>
                  </a:lnTo>
                  <a:lnTo>
                    <a:pt x="283219" y="1074025"/>
                  </a:lnTo>
                  <a:lnTo>
                    <a:pt x="288607" y="1071836"/>
                  </a:lnTo>
                  <a:lnTo>
                    <a:pt x="281198" y="1067711"/>
                  </a:lnTo>
                  <a:lnTo>
                    <a:pt x="287512" y="1027215"/>
                  </a:lnTo>
                  <a:lnTo>
                    <a:pt x="258803" y="1025531"/>
                  </a:lnTo>
                  <a:lnTo>
                    <a:pt x="250974" y="1031087"/>
                  </a:lnTo>
                  <a:lnTo>
                    <a:pt x="252826" y="1020227"/>
                  </a:lnTo>
                  <a:lnTo>
                    <a:pt x="246932" y="1018880"/>
                  </a:lnTo>
                  <a:lnTo>
                    <a:pt x="246090" y="1014249"/>
                  </a:lnTo>
                  <a:lnTo>
                    <a:pt x="232872" y="1016691"/>
                  </a:lnTo>
                  <a:lnTo>
                    <a:pt x="228915" y="1010966"/>
                  </a:lnTo>
                  <a:lnTo>
                    <a:pt x="229926" y="1007093"/>
                  </a:lnTo>
                  <a:lnTo>
                    <a:pt x="237250" y="1007767"/>
                  </a:lnTo>
                  <a:lnTo>
                    <a:pt x="237924" y="1003052"/>
                  </a:lnTo>
                  <a:lnTo>
                    <a:pt x="233630" y="998842"/>
                  </a:lnTo>
                  <a:lnTo>
                    <a:pt x="239524" y="990928"/>
                  </a:lnTo>
                  <a:lnTo>
                    <a:pt x="238682" y="979310"/>
                  </a:lnTo>
                  <a:lnTo>
                    <a:pt x="225885" y="970975"/>
                  </a:lnTo>
                  <a:lnTo>
                    <a:pt x="225295" y="977121"/>
                  </a:lnTo>
                  <a:lnTo>
                    <a:pt x="216034" y="975521"/>
                  </a:lnTo>
                  <a:lnTo>
                    <a:pt x="212582" y="983099"/>
                  </a:lnTo>
                  <a:lnTo>
                    <a:pt x="208878" y="983099"/>
                  </a:lnTo>
                  <a:cubicBezTo>
                    <a:pt x="208878" y="983099"/>
                    <a:pt x="208541" y="972153"/>
                    <a:pt x="208541" y="972153"/>
                  </a:cubicBezTo>
                  <a:lnTo>
                    <a:pt x="214771" y="969796"/>
                  </a:lnTo>
                  <a:lnTo>
                    <a:pt x="212751" y="959357"/>
                  </a:lnTo>
                  <a:lnTo>
                    <a:pt x="203069" y="969038"/>
                  </a:lnTo>
                  <a:lnTo>
                    <a:pt x="198775" y="962893"/>
                  </a:lnTo>
                  <a:lnTo>
                    <a:pt x="186652" y="962219"/>
                  </a:lnTo>
                  <a:lnTo>
                    <a:pt x="184547" y="967018"/>
                  </a:lnTo>
                  <a:lnTo>
                    <a:pt x="188335" y="975774"/>
                  </a:lnTo>
                  <a:lnTo>
                    <a:pt x="179243" y="980236"/>
                  </a:lnTo>
                  <a:lnTo>
                    <a:pt x="179664" y="984446"/>
                  </a:lnTo>
                  <a:lnTo>
                    <a:pt x="168129" y="988487"/>
                  </a:lnTo>
                  <a:lnTo>
                    <a:pt x="167372" y="999010"/>
                  </a:lnTo>
                  <a:lnTo>
                    <a:pt x="165014" y="993791"/>
                  </a:lnTo>
                  <a:lnTo>
                    <a:pt x="159374" y="995475"/>
                  </a:lnTo>
                  <a:lnTo>
                    <a:pt x="160552" y="990844"/>
                  </a:lnTo>
                  <a:lnTo>
                    <a:pt x="156848" y="991181"/>
                  </a:lnTo>
                  <a:lnTo>
                    <a:pt x="150028" y="994885"/>
                  </a:lnTo>
                  <a:lnTo>
                    <a:pt x="154659" y="998590"/>
                  </a:lnTo>
                  <a:lnTo>
                    <a:pt x="151965" y="1000021"/>
                  </a:lnTo>
                  <a:lnTo>
                    <a:pt x="147419" y="997074"/>
                  </a:lnTo>
                  <a:lnTo>
                    <a:pt x="140431" y="1002042"/>
                  </a:lnTo>
                  <a:lnTo>
                    <a:pt x="134032" y="997074"/>
                  </a:lnTo>
                  <a:lnTo>
                    <a:pt x="132769" y="1007682"/>
                  </a:lnTo>
                  <a:lnTo>
                    <a:pt x="128391" y="1003809"/>
                  </a:lnTo>
                  <a:lnTo>
                    <a:pt x="127634" y="1008693"/>
                  </a:lnTo>
                  <a:lnTo>
                    <a:pt x="121740" y="1009366"/>
                  </a:lnTo>
                  <a:lnTo>
                    <a:pt x="123087" y="987308"/>
                  </a:lnTo>
                  <a:lnTo>
                    <a:pt x="114500" y="986887"/>
                  </a:lnTo>
                  <a:lnTo>
                    <a:pt x="117278" y="980405"/>
                  </a:lnTo>
                  <a:lnTo>
                    <a:pt x="105828" y="978468"/>
                  </a:lnTo>
                  <a:lnTo>
                    <a:pt x="98840" y="982088"/>
                  </a:lnTo>
                  <a:lnTo>
                    <a:pt x="96567" y="976363"/>
                  </a:lnTo>
                  <a:lnTo>
                    <a:pt x="86633" y="979562"/>
                  </a:lnTo>
                  <a:lnTo>
                    <a:pt x="83686" y="969459"/>
                  </a:lnTo>
                  <a:lnTo>
                    <a:pt x="79729" y="975521"/>
                  </a:lnTo>
                  <a:lnTo>
                    <a:pt x="78550" y="971901"/>
                  </a:lnTo>
                  <a:lnTo>
                    <a:pt x="73920" y="975774"/>
                  </a:lnTo>
                  <a:lnTo>
                    <a:pt x="73583" y="965334"/>
                  </a:lnTo>
                  <a:lnTo>
                    <a:pt x="69879" y="968533"/>
                  </a:lnTo>
                  <a:lnTo>
                    <a:pt x="71057" y="976279"/>
                  </a:lnTo>
                  <a:lnTo>
                    <a:pt x="64238" y="977626"/>
                  </a:lnTo>
                  <a:lnTo>
                    <a:pt x="70973" y="982846"/>
                  </a:lnTo>
                  <a:lnTo>
                    <a:pt x="71731" y="994801"/>
                  </a:lnTo>
                  <a:lnTo>
                    <a:pt x="59186" y="993706"/>
                  </a:lnTo>
                  <a:lnTo>
                    <a:pt x="52956" y="997748"/>
                  </a:lnTo>
                  <a:lnTo>
                    <a:pt x="46979" y="991854"/>
                  </a:lnTo>
                  <a:lnTo>
                    <a:pt x="44369" y="998926"/>
                  </a:lnTo>
                  <a:lnTo>
                    <a:pt x="41001" y="997158"/>
                  </a:lnTo>
                  <a:lnTo>
                    <a:pt x="36707" y="984109"/>
                  </a:lnTo>
                  <a:lnTo>
                    <a:pt x="45295" y="969796"/>
                  </a:lnTo>
                  <a:lnTo>
                    <a:pt x="49504" y="969038"/>
                  </a:lnTo>
                  <a:lnTo>
                    <a:pt x="48578" y="963903"/>
                  </a:lnTo>
                  <a:lnTo>
                    <a:pt x="30140" y="946223"/>
                  </a:lnTo>
                  <a:lnTo>
                    <a:pt x="37886" y="938477"/>
                  </a:lnTo>
                  <a:lnTo>
                    <a:pt x="29383" y="927196"/>
                  </a:lnTo>
                  <a:lnTo>
                    <a:pt x="21721" y="926522"/>
                  </a:lnTo>
                  <a:lnTo>
                    <a:pt x="23068" y="921471"/>
                  </a:lnTo>
                  <a:lnTo>
                    <a:pt x="31067" y="920208"/>
                  </a:lnTo>
                  <a:lnTo>
                    <a:pt x="31908" y="915914"/>
                  </a:lnTo>
                  <a:lnTo>
                    <a:pt x="45716" y="918945"/>
                  </a:lnTo>
                  <a:lnTo>
                    <a:pt x="43695" y="932500"/>
                  </a:lnTo>
                  <a:lnTo>
                    <a:pt x="46389" y="940666"/>
                  </a:lnTo>
                  <a:lnTo>
                    <a:pt x="63564" y="942687"/>
                  </a:lnTo>
                  <a:lnTo>
                    <a:pt x="68195" y="951864"/>
                  </a:lnTo>
                  <a:lnTo>
                    <a:pt x="97493" y="945802"/>
                  </a:lnTo>
                  <a:lnTo>
                    <a:pt x="104565" y="953548"/>
                  </a:lnTo>
                  <a:lnTo>
                    <a:pt x="103639" y="969123"/>
                  </a:lnTo>
                  <a:lnTo>
                    <a:pt x="111048" y="968954"/>
                  </a:lnTo>
                  <a:lnTo>
                    <a:pt x="111301" y="972153"/>
                  </a:lnTo>
                  <a:lnTo>
                    <a:pt x="117531" y="966849"/>
                  </a:lnTo>
                  <a:lnTo>
                    <a:pt x="114079" y="961967"/>
                  </a:lnTo>
                  <a:lnTo>
                    <a:pt x="118120" y="955989"/>
                  </a:lnTo>
                  <a:lnTo>
                    <a:pt x="108438" y="955989"/>
                  </a:lnTo>
                  <a:cubicBezTo>
                    <a:pt x="108438" y="955989"/>
                    <a:pt x="109785" y="949001"/>
                    <a:pt x="109785" y="949001"/>
                  </a:cubicBezTo>
                  <a:lnTo>
                    <a:pt x="99682" y="946139"/>
                  </a:lnTo>
                  <a:lnTo>
                    <a:pt x="111890" y="931490"/>
                  </a:lnTo>
                  <a:lnTo>
                    <a:pt x="110880" y="928711"/>
                  </a:lnTo>
                  <a:lnTo>
                    <a:pt x="102881" y="932836"/>
                  </a:lnTo>
                  <a:lnTo>
                    <a:pt x="103471" y="927701"/>
                  </a:lnTo>
                  <a:lnTo>
                    <a:pt x="108606" y="926775"/>
                  </a:lnTo>
                  <a:lnTo>
                    <a:pt x="110880" y="920292"/>
                  </a:lnTo>
                  <a:lnTo>
                    <a:pt x="130412" y="922902"/>
                  </a:lnTo>
                  <a:lnTo>
                    <a:pt x="129654" y="900928"/>
                  </a:lnTo>
                  <a:lnTo>
                    <a:pt x="122330" y="900928"/>
                  </a:lnTo>
                  <a:cubicBezTo>
                    <a:pt x="122330" y="900928"/>
                    <a:pt x="120141" y="894024"/>
                    <a:pt x="120141" y="894024"/>
                  </a:cubicBezTo>
                  <a:lnTo>
                    <a:pt x="110122" y="891246"/>
                  </a:lnTo>
                  <a:lnTo>
                    <a:pt x="108270" y="896634"/>
                  </a:lnTo>
                  <a:lnTo>
                    <a:pt x="115426" y="911789"/>
                  </a:lnTo>
                  <a:lnTo>
                    <a:pt x="109785" y="915493"/>
                  </a:lnTo>
                  <a:lnTo>
                    <a:pt x="104818" y="908505"/>
                  </a:lnTo>
                  <a:lnTo>
                    <a:pt x="105491" y="901349"/>
                  </a:lnTo>
                  <a:lnTo>
                    <a:pt x="91431" y="900086"/>
                  </a:lnTo>
                  <a:lnTo>
                    <a:pt x="91684" y="890067"/>
                  </a:lnTo>
                  <a:lnTo>
                    <a:pt x="83012" y="893687"/>
                  </a:lnTo>
                  <a:lnTo>
                    <a:pt x="68952" y="888805"/>
                  </a:lnTo>
                  <a:lnTo>
                    <a:pt x="61880" y="897981"/>
                  </a:lnTo>
                  <a:lnTo>
                    <a:pt x="60702" y="911536"/>
                  </a:lnTo>
                  <a:lnTo>
                    <a:pt x="55482" y="912210"/>
                  </a:lnTo>
                  <a:lnTo>
                    <a:pt x="50936" y="906737"/>
                  </a:lnTo>
                  <a:lnTo>
                    <a:pt x="31235" y="906737"/>
                  </a:lnTo>
                  <a:cubicBezTo>
                    <a:pt x="31235" y="906737"/>
                    <a:pt x="28962" y="900760"/>
                    <a:pt x="28962" y="900760"/>
                  </a:cubicBezTo>
                  <a:lnTo>
                    <a:pt x="33424" y="896803"/>
                  </a:lnTo>
                  <a:lnTo>
                    <a:pt x="20879" y="887289"/>
                  </a:lnTo>
                  <a:lnTo>
                    <a:pt x="21553" y="879291"/>
                  </a:lnTo>
                  <a:lnTo>
                    <a:pt x="26857" y="875081"/>
                  </a:lnTo>
                  <a:lnTo>
                    <a:pt x="31908" y="877607"/>
                  </a:lnTo>
                  <a:lnTo>
                    <a:pt x="32329" y="869272"/>
                  </a:lnTo>
                  <a:lnTo>
                    <a:pt x="37549" y="863210"/>
                  </a:lnTo>
                  <a:lnTo>
                    <a:pt x="19364" y="864978"/>
                  </a:lnTo>
                  <a:lnTo>
                    <a:pt x="11871" y="855044"/>
                  </a:lnTo>
                  <a:lnTo>
                    <a:pt x="6988" y="854202"/>
                  </a:lnTo>
                  <a:lnTo>
                    <a:pt x="0" y="840647"/>
                  </a:lnTo>
                  <a:lnTo>
                    <a:pt x="6651" y="816484"/>
                  </a:lnTo>
                  <a:lnTo>
                    <a:pt x="3536" y="808318"/>
                  </a:lnTo>
                  <a:lnTo>
                    <a:pt x="15575" y="803771"/>
                  </a:lnTo>
                  <a:lnTo>
                    <a:pt x="18354" y="774557"/>
                  </a:lnTo>
                  <a:lnTo>
                    <a:pt x="11955" y="776914"/>
                  </a:lnTo>
                  <a:lnTo>
                    <a:pt x="674" y="773463"/>
                  </a:lnTo>
                  <a:lnTo>
                    <a:pt x="4294" y="764959"/>
                  </a:lnTo>
                  <a:lnTo>
                    <a:pt x="2442" y="754941"/>
                  </a:lnTo>
                  <a:lnTo>
                    <a:pt x="6483" y="751405"/>
                  </a:lnTo>
                  <a:lnTo>
                    <a:pt x="20543" y="762770"/>
                  </a:lnTo>
                  <a:lnTo>
                    <a:pt x="39065" y="766138"/>
                  </a:lnTo>
                  <a:lnTo>
                    <a:pt x="42432" y="762602"/>
                  </a:lnTo>
                  <a:lnTo>
                    <a:pt x="50599" y="762602"/>
                  </a:lnTo>
                  <a:cubicBezTo>
                    <a:pt x="50599" y="762602"/>
                    <a:pt x="49589" y="766980"/>
                    <a:pt x="49589" y="766980"/>
                  </a:cubicBezTo>
                  <a:lnTo>
                    <a:pt x="56240" y="767990"/>
                  </a:lnTo>
                  <a:lnTo>
                    <a:pt x="69458" y="745932"/>
                  </a:lnTo>
                  <a:lnTo>
                    <a:pt x="65585" y="741891"/>
                  </a:lnTo>
                  <a:lnTo>
                    <a:pt x="70131" y="740712"/>
                  </a:lnTo>
                  <a:lnTo>
                    <a:pt x="70131" y="732546"/>
                  </a:lnTo>
                  <a:cubicBezTo>
                    <a:pt x="70131" y="732546"/>
                    <a:pt x="63649" y="727494"/>
                    <a:pt x="63649" y="727494"/>
                  </a:cubicBezTo>
                  <a:lnTo>
                    <a:pt x="71310" y="720591"/>
                  </a:lnTo>
                  <a:lnTo>
                    <a:pt x="68447" y="715708"/>
                  </a:lnTo>
                  <a:lnTo>
                    <a:pt x="62722" y="714950"/>
                  </a:lnTo>
                  <a:lnTo>
                    <a:pt x="61712" y="708131"/>
                  </a:lnTo>
                  <a:lnTo>
                    <a:pt x="53209" y="709141"/>
                  </a:lnTo>
                  <a:lnTo>
                    <a:pt x="47231" y="688430"/>
                  </a:lnTo>
                  <a:lnTo>
                    <a:pt x="37213" y="678243"/>
                  </a:lnTo>
                  <a:lnTo>
                    <a:pt x="37465" y="675380"/>
                  </a:lnTo>
                  <a:lnTo>
                    <a:pt x="47147" y="676559"/>
                  </a:lnTo>
                  <a:lnTo>
                    <a:pt x="47652" y="652059"/>
                  </a:lnTo>
                  <a:lnTo>
                    <a:pt x="56829" y="648607"/>
                  </a:lnTo>
                  <a:lnTo>
                    <a:pt x="62975" y="653659"/>
                  </a:lnTo>
                  <a:lnTo>
                    <a:pt x="64490" y="647429"/>
                  </a:lnTo>
                  <a:lnTo>
                    <a:pt x="50094" y="633621"/>
                  </a:lnTo>
                  <a:lnTo>
                    <a:pt x="53714" y="617373"/>
                  </a:lnTo>
                  <a:lnTo>
                    <a:pt x="46389" y="615773"/>
                  </a:lnTo>
                  <a:lnTo>
                    <a:pt x="54051" y="603397"/>
                  </a:lnTo>
                  <a:lnTo>
                    <a:pt x="67690" y="595820"/>
                  </a:lnTo>
                  <a:lnTo>
                    <a:pt x="86296" y="592705"/>
                  </a:lnTo>
                  <a:lnTo>
                    <a:pt x="132180" y="599440"/>
                  </a:lnTo>
                  <a:lnTo>
                    <a:pt x="132180" y="599440"/>
                  </a:lnTo>
                  <a:lnTo>
                    <a:pt x="149271" y="601124"/>
                  </a:lnTo>
                  <a:lnTo>
                    <a:pt x="158532" y="607606"/>
                  </a:lnTo>
                  <a:lnTo>
                    <a:pt x="168635" y="605754"/>
                  </a:lnTo>
                  <a:lnTo>
                    <a:pt x="183284" y="609627"/>
                  </a:lnTo>
                  <a:lnTo>
                    <a:pt x="198859" y="603986"/>
                  </a:lnTo>
                  <a:lnTo>
                    <a:pt x="218981" y="610721"/>
                  </a:lnTo>
                  <a:lnTo>
                    <a:pt x="225043" y="602892"/>
                  </a:lnTo>
                  <a:lnTo>
                    <a:pt x="229841" y="613416"/>
                  </a:lnTo>
                  <a:lnTo>
                    <a:pt x="237924" y="616615"/>
                  </a:lnTo>
                  <a:lnTo>
                    <a:pt x="240786" y="612658"/>
                  </a:lnTo>
                  <a:lnTo>
                    <a:pt x="247606" y="612658"/>
                  </a:lnTo>
                  <a:cubicBezTo>
                    <a:pt x="247606" y="612658"/>
                    <a:pt x="250300" y="603229"/>
                    <a:pt x="250300" y="603229"/>
                  </a:cubicBezTo>
                  <a:lnTo>
                    <a:pt x="260487" y="598009"/>
                  </a:lnTo>
                  <a:lnTo>
                    <a:pt x="263770" y="579234"/>
                  </a:lnTo>
                  <a:lnTo>
                    <a:pt x="274294" y="579655"/>
                  </a:lnTo>
                  <a:lnTo>
                    <a:pt x="290038" y="570142"/>
                  </a:lnTo>
                  <a:lnTo>
                    <a:pt x="317063" y="574688"/>
                  </a:lnTo>
                  <a:lnTo>
                    <a:pt x="327251" y="566858"/>
                  </a:lnTo>
                  <a:lnTo>
                    <a:pt x="344257" y="580160"/>
                  </a:lnTo>
                  <a:lnTo>
                    <a:pt x="355118" y="580750"/>
                  </a:lnTo>
                  <a:lnTo>
                    <a:pt x="365978" y="569047"/>
                  </a:lnTo>
                  <a:lnTo>
                    <a:pt x="366231" y="556334"/>
                  </a:lnTo>
                  <a:lnTo>
                    <a:pt x="370609" y="557008"/>
                  </a:lnTo>
                  <a:lnTo>
                    <a:pt x="372293" y="564922"/>
                  </a:lnTo>
                  <a:lnTo>
                    <a:pt x="378944" y="565848"/>
                  </a:lnTo>
                  <a:lnTo>
                    <a:pt x="378102" y="551788"/>
                  </a:lnTo>
                  <a:lnTo>
                    <a:pt x="381638" y="547999"/>
                  </a:lnTo>
                  <a:lnTo>
                    <a:pt x="400244" y="540001"/>
                  </a:lnTo>
                  <a:lnTo>
                    <a:pt x="425922" y="545221"/>
                  </a:lnTo>
                  <a:lnTo>
                    <a:pt x="433331" y="541096"/>
                  </a:lnTo>
                  <a:lnTo>
                    <a:pt x="434510" y="491676"/>
                  </a:lnTo>
                  <a:lnTo>
                    <a:pt x="441666" y="481909"/>
                  </a:lnTo>
                  <a:lnTo>
                    <a:pt x="469954" y="478037"/>
                  </a:lnTo>
                  <a:lnTo>
                    <a:pt x="482415" y="469196"/>
                  </a:lnTo>
                  <a:lnTo>
                    <a:pt x="509019" y="463387"/>
                  </a:lnTo>
                  <a:lnTo>
                    <a:pt x="531330" y="450927"/>
                  </a:lnTo>
                  <a:lnTo>
                    <a:pt x="537560" y="458167"/>
                  </a:lnTo>
                  <a:lnTo>
                    <a:pt x="546652" y="456736"/>
                  </a:lnTo>
                  <a:lnTo>
                    <a:pt x="553724" y="467850"/>
                  </a:lnTo>
                  <a:lnTo>
                    <a:pt x="563575" y="467092"/>
                  </a:lnTo>
                  <a:lnTo>
                    <a:pt x="579403" y="448065"/>
                  </a:lnTo>
                  <a:lnTo>
                    <a:pt x="583275" y="435436"/>
                  </a:lnTo>
                  <a:lnTo>
                    <a:pt x="576793" y="428280"/>
                  </a:lnTo>
                  <a:lnTo>
                    <a:pt x="569468" y="426259"/>
                  </a:lnTo>
                  <a:lnTo>
                    <a:pt x="572667" y="418177"/>
                  </a:lnTo>
                  <a:lnTo>
                    <a:pt x="579066" y="407484"/>
                  </a:lnTo>
                  <a:lnTo>
                    <a:pt x="594557" y="403780"/>
                  </a:lnTo>
                  <a:lnTo>
                    <a:pt x="603060" y="392751"/>
                  </a:lnTo>
                  <a:lnTo>
                    <a:pt x="606428" y="398645"/>
                  </a:lnTo>
                  <a:lnTo>
                    <a:pt x="617120" y="399150"/>
                  </a:lnTo>
                  <a:lnTo>
                    <a:pt x="624024" y="409252"/>
                  </a:lnTo>
                  <a:lnTo>
                    <a:pt x="627139" y="424912"/>
                  </a:lnTo>
                  <a:lnTo>
                    <a:pt x="634043" y="427859"/>
                  </a:lnTo>
                  <a:lnTo>
                    <a:pt x="636568" y="435941"/>
                  </a:lnTo>
                  <a:lnTo>
                    <a:pt x="641283" y="428785"/>
                  </a:lnTo>
                  <a:lnTo>
                    <a:pt x="650628" y="435099"/>
                  </a:lnTo>
                  <a:lnTo>
                    <a:pt x="651302" y="439730"/>
                  </a:lnTo>
                  <a:lnTo>
                    <a:pt x="670076" y="444697"/>
                  </a:lnTo>
                  <a:lnTo>
                    <a:pt x="677317" y="440066"/>
                  </a:lnTo>
                  <a:lnTo>
                    <a:pt x="668561" y="433247"/>
                  </a:lnTo>
                  <a:lnTo>
                    <a:pt x="670413" y="425080"/>
                  </a:lnTo>
                  <a:lnTo>
                    <a:pt x="674286" y="424154"/>
                  </a:lnTo>
                  <a:lnTo>
                    <a:pt x="673865" y="414472"/>
                  </a:lnTo>
                  <a:lnTo>
                    <a:pt x="657532" y="410431"/>
                  </a:lnTo>
                  <a:lnTo>
                    <a:pt x="656942" y="416072"/>
                  </a:lnTo>
                  <a:lnTo>
                    <a:pt x="634127" y="406222"/>
                  </a:lnTo>
                  <a:lnTo>
                    <a:pt x="639515" y="398223"/>
                  </a:lnTo>
                  <a:lnTo>
                    <a:pt x="635642" y="390394"/>
                  </a:lnTo>
                  <a:lnTo>
                    <a:pt x="640610" y="386521"/>
                  </a:lnTo>
                  <a:lnTo>
                    <a:pt x="645072" y="396287"/>
                  </a:lnTo>
                  <a:lnTo>
                    <a:pt x="649618" y="397718"/>
                  </a:lnTo>
                  <a:lnTo>
                    <a:pt x="655932" y="391572"/>
                  </a:lnTo>
                  <a:lnTo>
                    <a:pt x="658374" y="380964"/>
                  </a:lnTo>
                  <a:lnTo>
                    <a:pt x="669655" y="375408"/>
                  </a:lnTo>
                  <a:lnTo>
                    <a:pt x="686662" y="384669"/>
                  </a:lnTo>
                  <a:lnTo>
                    <a:pt x="683631" y="390731"/>
                  </a:lnTo>
                  <a:lnTo>
                    <a:pt x="698785" y="388962"/>
                  </a:lnTo>
                  <a:lnTo>
                    <a:pt x="717560" y="396119"/>
                  </a:lnTo>
                  <a:lnTo>
                    <a:pt x="722191" y="391488"/>
                  </a:lnTo>
                  <a:lnTo>
                    <a:pt x="724211" y="373892"/>
                  </a:lnTo>
                  <a:lnTo>
                    <a:pt x="731788" y="373892"/>
                  </a:lnTo>
                  <a:cubicBezTo>
                    <a:pt x="731788" y="373892"/>
                    <a:pt x="730357" y="363705"/>
                    <a:pt x="730357" y="363705"/>
                  </a:cubicBezTo>
                  <a:lnTo>
                    <a:pt x="745512" y="367662"/>
                  </a:lnTo>
                  <a:lnTo>
                    <a:pt x="755278" y="361348"/>
                  </a:lnTo>
                  <a:lnTo>
                    <a:pt x="775736" y="357896"/>
                  </a:lnTo>
                  <a:lnTo>
                    <a:pt x="779019" y="341310"/>
                  </a:lnTo>
                  <a:lnTo>
                    <a:pt x="794090" y="341731"/>
                  </a:lnTo>
                  <a:lnTo>
                    <a:pt x="804193" y="328682"/>
                  </a:lnTo>
                  <a:lnTo>
                    <a:pt x="812528" y="334828"/>
                  </a:lnTo>
                  <a:lnTo>
                    <a:pt x="820273" y="333986"/>
                  </a:lnTo>
                  <a:lnTo>
                    <a:pt x="833996" y="317821"/>
                  </a:lnTo>
                  <a:lnTo>
                    <a:pt x="835428" y="301067"/>
                  </a:lnTo>
                  <a:lnTo>
                    <a:pt x="839385" y="295426"/>
                  </a:lnTo>
                  <a:lnTo>
                    <a:pt x="835764" y="291722"/>
                  </a:lnTo>
                  <a:lnTo>
                    <a:pt x="847804" y="273537"/>
                  </a:lnTo>
                  <a:lnTo>
                    <a:pt x="848730" y="266465"/>
                  </a:lnTo>
                  <a:lnTo>
                    <a:pt x="885016" y="246848"/>
                  </a:lnTo>
                  <a:lnTo>
                    <a:pt x="886868" y="243059"/>
                  </a:lnTo>
                  <a:lnTo>
                    <a:pt x="880806" y="235482"/>
                  </a:lnTo>
                  <a:lnTo>
                    <a:pt x="880806" y="235482"/>
                  </a:lnTo>
                  <a:lnTo>
                    <a:pt x="888299" y="227568"/>
                  </a:lnTo>
                  <a:lnTo>
                    <a:pt x="914820" y="217213"/>
                  </a:lnTo>
                  <a:lnTo>
                    <a:pt x="927701" y="205005"/>
                  </a:lnTo>
                  <a:lnTo>
                    <a:pt x="951611" y="207699"/>
                  </a:lnTo>
                  <a:lnTo>
                    <a:pt x="954642" y="213845"/>
                  </a:lnTo>
                  <a:lnTo>
                    <a:pt x="966008" y="219570"/>
                  </a:lnTo>
                  <a:lnTo>
                    <a:pt x="970554" y="218307"/>
                  </a:lnTo>
                  <a:lnTo>
                    <a:pt x="970554" y="206857"/>
                  </a:lnTo>
                  <a:cubicBezTo>
                    <a:pt x="970554" y="206857"/>
                    <a:pt x="975942" y="204332"/>
                    <a:pt x="975942" y="204332"/>
                  </a:cubicBezTo>
                  <a:lnTo>
                    <a:pt x="977289" y="208794"/>
                  </a:lnTo>
                  <a:lnTo>
                    <a:pt x="981583" y="208289"/>
                  </a:lnTo>
                  <a:lnTo>
                    <a:pt x="982257" y="189346"/>
                  </a:lnTo>
                  <a:lnTo>
                    <a:pt x="986550" y="192545"/>
                  </a:lnTo>
                  <a:lnTo>
                    <a:pt x="987897" y="189851"/>
                  </a:lnTo>
                  <a:lnTo>
                    <a:pt x="977458" y="179411"/>
                  </a:lnTo>
                  <a:lnTo>
                    <a:pt x="982172" y="175707"/>
                  </a:lnTo>
                  <a:lnTo>
                    <a:pt x="982846" y="166361"/>
                  </a:lnTo>
                  <a:lnTo>
                    <a:pt x="988992" y="164930"/>
                  </a:lnTo>
                  <a:lnTo>
                    <a:pt x="992696" y="158953"/>
                  </a:lnTo>
                  <a:lnTo>
                    <a:pt x="982341" y="156932"/>
                  </a:lnTo>
                  <a:lnTo>
                    <a:pt x="991181" y="147250"/>
                  </a:lnTo>
                  <a:lnTo>
                    <a:pt x="987140" y="139673"/>
                  </a:lnTo>
                  <a:lnTo>
                    <a:pt x="1007009" y="116015"/>
                  </a:lnTo>
                  <a:lnTo>
                    <a:pt x="1011471" y="122582"/>
                  </a:lnTo>
                  <a:lnTo>
                    <a:pt x="1015681" y="122161"/>
                  </a:lnTo>
                  <a:lnTo>
                    <a:pt x="1016943" y="135126"/>
                  </a:lnTo>
                  <a:lnTo>
                    <a:pt x="1021069" y="134537"/>
                  </a:lnTo>
                  <a:lnTo>
                    <a:pt x="1017785" y="143461"/>
                  </a:lnTo>
                  <a:lnTo>
                    <a:pt x="1029319" y="147334"/>
                  </a:lnTo>
                  <a:lnTo>
                    <a:pt x="1031256" y="151460"/>
                  </a:lnTo>
                  <a:lnTo>
                    <a:pt x="1025110" y="158868"/>
                  </a:lnTo>
                  <a:lnTo>
                    <a:pt x="1025868" y="165688"/>
                  </a:lnTo>
                  <a:lnTo>
                    <a:pt x="1034034" y="173349"/>
                  </a:lnTo>
                  <a:lnTo>
                    <a:pt x="1039675" y="162573"/>
                  </a:lnTo>
                  <a:lnTo>
                    <a:pt x="1058786" y="154322"/>
                  </a:lnTo>
                  <a:lnTo>
                    <a:pt x="1063417" y="142451"/>
                  </a:lnTo>
                  <a:lnTo>
                    <a:pt x="1060386" y="137821"/>
                  </a:lnTo>
                  <a:lnTo>
                    <a:pt x="1064427" y="134116"/>
                  </a:lnTo>
                  <a:lnTo>
                    <a:pt x="1072510" y="139589"/>
                  </a:lnTo>
                  <a:lnTo>
                    <a:pt x="1079497" y="138999"/>
                  </a:lnTo>
                  <a:lnTo>
                    <a:pt x="1080760" y="147503"/>
                  </a:lnTo>
                  <a:lnTo>
                    <a:pt x="1087916" y="150365"/>
                  </a:lnTo>
                  <a:lnTo>
                    <a:pt x="1102818" y="144219"/>
                  </a:lnTo>
                  <a:lnTo>
                    <a:pt x="1109217" y="145903"/>
                  </a:lnTo>
                  <a:lnTo>
                    <a:pt x="1110059" y="135884"/>
                  </a:lnTo>
                  <a:lnTo>
                    <a:pt x="1106354" y="137736"/>
                  </a:lnTo>
                  <a:lnTo>
                    <a:pt x="1102481" y="133022"/>
                  </a:lnTo>
                  <a:lnTo>
                    <a:pt x="1115531" y="115594"/>
                  </a:lnTo>
                  <a:lnTo>
                    <a:pt x="1105512" y="113742"/>
                  </a:lnTo>
                  <a:lnTo>
                    <a:pt x="1104502" y="110038"/>
                  </a:lnTo>
                  <a:lnTo>
                    <a:pt x="1109301" y="106586"/>
                  </a:lnTo>
                  <a:lnTo>
                    <a:pt x="1101219" y="106249"/>
                  </a:lnTo>
                  <a:lnTo>
                    <a:pt x="1101808" y="96820"/>
                  </a:lnTo>
                  <a:lnTo>
                    <a:pt x="1108796" y="94041"/>
                  </a:lnTo>
                  <a:lnTo>
                    <a:pt x="1123277" y="71983"/>
                  </a:lnTo>
                  <a:lnTo>
                    <a:pt x="1135400" y="77624"/>
                  </a:lnTo>
                  <a:lnTo>
                    <a:pt x="1135989" y="82507"/>
                  </a:lnTo>
                  <a:lnTo>
                    <a:pt x="1138515" y="73162"/>
                  </a:lnTo>
                  <a:lnTo>
                    <a:pt x="1146766" y="74762"/>
                  </a:lnTo>
                  <a:lnTo>
                    <a:pt x="1149123" y="68700"/>
                  </a:lnTo>
                  <a:lnTo>
                    <a:pt x="1162678" y="66763"/>
                  </a:lnTo>
                  <a:lnTo>
                    <a:pt x="1163099" y="60786"/>
                  </a:lnTo>
                  <a:lnTo>
                    <a:pt x="1169666" y="61038"/>
                  </a:lnTo>
                  <a:lnTo>
                    <a:pt x="1172276" y="55734"/>
                  </a:lnTo>
                  <a:lnTo>
                    <a:pt x="1160910" y="43106"/>
                  </a:lnTo>
                  <a:lnTo>
                    <a:pt x="1166803" y="43779"/>
                  </a:lnTo>
                  <a:lnTo>
                    <a:pt x="1160742" y="37465"/>
                  </a:lnTo>
                  <a:lnTo>
                    <a:pt x="1157795" y="44958"/>
                  </a:lnTo>
                  <a:lnTo>
                    <a:pt x="1153585" y="31403"/>
                  </a:lnTo>
                  <a:lnTo>
                    <a:pt x="1160826" y="27615"/>
                  </a:lnTo>
                  <a:lnTo>
                    <a:pt x="1171855" y="30140"/>
                  </a:lnTo>
                  <a:lnTo>
                    <a:pt x="1180106" y="39570"/>
                  </a:lnTo>
                  <a:lnTo>
                    <a:pt x="1178843" y="29467"/>
                  </a:lnTo>
                  <a:lnTo>
                    <a:pt x="1183473" y="29298"/>
                  </a:lnTo>
                  <a:lnTo>
                    <a:pt x="1184063" y="25426"/>
                  </a:lnTo>
                  <a:lnTo>
                    <a:pt x="1180779" y="16333"/>
                  </a:lnTo>
                  <a:lnTo>
                    <a:pt x="1183221" y="14817"/>
                  </a:lnTo>
                  <a:lnTo>
                    <a:pt x="1186841" y="19448"/>
                  </a:lnTo>
                  <a:lnTo>
                    <a:pt x="1188946" y="17259"/>
                  </a:lnTo>
                  <a:lnTo>
                    <a:pt x="1190377" y="24752"/>
                  </a:lnTo>
                  <a:lnTo>
                    <a:pt x="1186841" y="24415"/>
                  </a:lnTo>
                  <a:lnTo>
                    <a:pt x="1187178" y="27362"/>
                  </a:lnTo>
                  <a:lnTo>
                    <a:pt x="1193492" y="28457"/>
                  </a:lnTo>
                  <a:lnTo>
                    <a:pt x="1196186" y="15659"/>
                  </a:lnTo>
                  <a:lnTo>
                    <a:pt x="1201911" y="20122"/>
                  </a:lnTo>
                  <a:lnTo>
                    <a:pt x="1206457" y="12965"/>
                  </a:lnTo>
                  <a:lnTo>
                    <a:pt x="1204689" y="6988"/>
                  </a:lnTo>
                  <a:lnTo>
                    <a:pt x="1209825" y="758"/>
                  </a:lnTo>
                  <a:lnTo>
                    <a:pt x="1222791" y="26352"/>
                  </a:lnTo>
                  <a:lnTo>
                    <a:pt x="1227421" y="27194"/>
                  </a:lnTo>
                  <a:lnTo>
                    <a:pt x="1224390" y="32161"/>
                  </a:lnTo>
                  <a:lnTo>
                    <a:pt x="1231462" y="44705"/>
                  </a:lnTo>
                  <a:lnTo>
                    <a:pt x="1237524" y="46642"/>
                  </a:lnTo>
                  <a:lnTo>
                    <a:pt x="1230368" y="33424"/>
                  </a:lnTo>
                  <a:lnTo>
                    <a:pt x="1238702" y="27867"/>
                  </a:lnTo>
                  <a:lnTo>
                    <a:pt x="1253352" y="63312"/>
                  </a:lnTo>
                  <a:lnTo>
                    <a:pt x="1265644" y="67353"/>
                  </a:lnTo>
                  <a:lnTo>
                    <a:pt x="1281051" y="66343"/>
                  </a:lnTo>
                  <a:lnTo>
                    <a:pt x="1290732" y="77035"/>
                  </a:lnTo>
                  <a:lnTo>
                    <a:pt x="1297973" y="76361"/>
                  </a:lnTo>
                  <a:lnTo>
                    <a:pt x="1302940" y="71226"/>
                  </a:lnTo>
                  <a:lnTo>
                    <a:pt x="1334849" y="68195"/>
                  </a:lnTo>
                  <a:lnTo>
                    <a:pt x="1335522" y="54219"/>
                  </a:lnTo>
                  <a:lnTo>
                    <a:pt x="1340153" y="57166"/>
                  </a:lnTo>
                  <a:lnTo>
                    <a:pt x="1341752" y="54135"/>
                  </a:lnTo>
                  <a:lnTo>
                    <a:pt x="1338216" y="51188"/>
                  </a:lnTo>
                  <a:lnTo>
                    <a:pt x="1344615" y="52198"/>
                  </a:lnTo>
                  <a:lnTo>
                    <a:pt x="1340658" y="48746"/>
                  </a:lnTo>
                  <a:lnTo>
                    <a:pt x="1346383" y="50599"/>
                  </a:lnTo>
                  <a:lnTo>
                    <a:pt x="1351939" y="45463"/>
                  </a:lnTo>
                  <a:lnTo>
                    <a:pt x="1349498" y="40917"/>
                  </a:lnTo>
                  <a:lnTo>
                    <a:pt x="1353876" y="35529"/>
                  </a:lnTo>
                  <a:lnTo>
                    <a:pt x="1349414" y="26773"/>
                  </a:lnTo>
                  <a:lnTo>
                    <a:pt x="1359348" y="32834"/>
                  </a:lnTo>
                  <a:lnTo>
                    <a:pt x="1362463" y="25426"/>
                  </a:lnTo>
                  <a:lnTo>
                    <a:pt x="1376018" y="17175"/>
                  </a:lnTo>
                  <a:lnTo>
                    <a:pt x="1379807" y="26857"/>
                  </a:lnTo>
                  <a:lnTo>
                    <a:pt x="1384185" y="19027"/>
                  </a:lnTo>
                  <a:lnTo>
                    <a:pt x="1391593" y="19532"/>
                  </a:lnTo>
                  <a:lnTo>
                    <a:pt x="1391593" y="14144"/>
                  </a:lnTo>
                  <a:cubicBezTo>
                    <a:pt x="1391593" y="14144"/>
                    <a:pt x="1385447" y="14986"/>
                    <a:pt x="1385447" y="14986"/>
                  </a:cubicBezTo>
                  <a:lnTo>
                    <a:pt x="1380480" y="6146"/>
                  </a:lnTo>
                  <a:lnTo>
                    <a:pt x="1392688" y="6483"/>
                  </a:lnTo>
                  <a:lnTo>
                    <a:pt x="1393361" y="0"/>
                  </a:lnTo>
                  <a:lnTo>
                    <a:pt x="1399928" y="1010"/>
                  </a:lnTo>
                  <a:lnTo>
                    <a:pt x="1398497" y="6904"/>
                  </a:lnTo>
                  <a:lnTo>
                    <a:pt x="1402959" y="11282"/>
                  </a:lnTo>
                  <a:lnTo>
                    <a:pt x="1402959" y="11282"/>
                  </a:lnTo>
                  <a:lnTo>
                    <a:pt x="1410368" y="15828"/>
                  </a:lnTo>
                  <a:lnTo>
                    <a:pt x="1378965" y="52198"/>
                  </a:lnTo>
                  <a:lnTo>
                    <a:pt x="1373913" y="67774"/>
                  </a:lnTo>
                  <a:lnTo>
                    <a:pt x="1358422" y="82591"/>
                  </a:lnTo>
                  <a:lnTo>
                    <a:pt x="1339058" y="111721"/>
                  </a:lnTo>
                  <a:lnTo>
                    <a:pt x="1298394" y="149944"/>
                  </a:lnTo>
                  <a:lnTo>
                    <a:pt x="1298226" y="157774"/>
                  </a:lnTo>
                  <a:lnTo>
                    <a:pt x="1226832" y="194144"/>
                  </a:lnTo>
                  <a:lnTo>
                    <a:pt x="1200985" y="211909"/>
                  </a:lnTo>
                  <a:lnTo>
                    <a:pt x="1193408" y="224706"/>
                  </a:lnTo>
                  <a:lnTo>
                    <a:pt x="1172360" y="244322"/>
                  </a:lnTo>
                  <a:lnTo>
                    <a:pt x="1172360" y="250468"/>
                  </a:lnTo>
                  <a:lnTo>
                    <a:pt x="1160826" y="266296"/>
                  </a:lnTo>
                  <a:lnTo>
                    <a:pt x="1137758" y="291132"/>
                  </a:lnTo>
                  <a:lnTo>
                    <a:pt x="1031003" y="345688"/>
                  </a:lnTo>
                  <a:lnTo>
                    <a:pt x="988824" y="378438"/>
                  </a:lnTo>
                  <a:lnTo>
                    <a:pt x="976363" y="394266"/>
                  </a:lnTo>
                  <a:lnTo>
                    <a:pt x="971817" y="411189"/>
                  </a:lnTo>
                  <a:lnTo>
                    <a:pt x="967776" y="413125"/>
                  </a:lnTo>
                  <a:lnTo>
                    <a:pt x="969039" y="421208"/>
                  </a:lnTo>
                  <a:lnTo>
                    <a:pt x="978805" y="429795"/>
                  </a:lnTo>
                  <a:lnTo>
                    <a:pt x="986298" y="427690"/>
                  </a:lnTo>
                  <a:lnTo>
                    <a:pt x="984277" y="448654"/>
                  </a:lnTo>
                  <a:lnTo>
                    <a:pt x="976700" y="452948"/>
                  </a:lnTo>
                  <a:lnTo>
                    <a:pt x="976700" y="452948"/>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6" name="Google Shape;156;p11"/>
            <p:cNvSpPr/>
            <p:nvPr/>
          </p:nvSpPr>
          <p:spPr>
            <a:xfrm>
              <a:off x="10646798" y="2226908"/>
              <a:ext cx="1034960" cy="561975"/>
            </a:xfrm>
            <a:custGeom>
              <a:rect b="b" l="l" r="r" t="t"/>
              <a:pathLst>
                <a:path extrusionOk="0" h="561975" w="1034960">
                  <a:moveTo>
                    <a:pt x="813538" y="16165"/>
                  </a:moveTo>
                  <a:lnTo>
                    <a:pt x="818505" y="23994"/>
                  </a:lnTo>
                  <a:lnTo>
                    <a:pt x="818000" y="31151"/>
                  </a:lnTo>
                  <a:lnTo>
                    <a:pt x="828692" y="46137"/>
                  </a:lnTo>
                  <a:lnTo>
                    <a:pt x="837364" y="45968"/>
                  </a:lnTo>
                  <a:lnTo>
                    <a:pt x="849740" y="35865"/>
                  </a:lnTo>
                  <a:lnTo>
                    <a:pt x="854960" y="41759"/>
                  </a:lnTo>
                  <a:lnTo>
                    <a:pt x="846793" y="59018"/>
                  </a:lnTo>
                  <a:lnTo>
                    <a:pt x="831639" y="61207"/>
                  </a:lnTo>
                  <a:lnTo>
                    <a:pt x="818505" y="74425"/>
                  </a:lnTo>
                  <a:lnTo>
                    <a:pt x="805961" y="77877"/>
                  </a:lnTo>
                  <a:lnTo>
                    <a:pt x="812275" y="82844"/>
                  </a:lnTo>
                  <a:lnTo>
                    <a:pt x="818337" y="95978"/>
                  </a:lnTo>
                  <a:lnTo>
                    <a:pt x="811349" y="106165"/>
                  </a:lnTo>
                  <a:lnTo>
                    <a:pt x="815137" y="112563"/>
                  </a:lnTo>
                  <a:lnTo>
                    <a:pt x="829534" y="105155"/>
                  </a:lnTo>
                  <a:lnTo>
                    <a:pt x="846877" y="87138"/>
                  </a:lnTo>
                  <a:lnTo>
                    <a:pt x="862537" y="86043"/>
                  </a:lnTo>
                  <a:lnTo>
                    <a:pt x="878280" y="77624"/>
                  </a:lnTo>
                  <a:lnTo>
                    <a:pt x="869861" y="94883"/>
                  </a:lnTo>
                  <a:lnTo>
                    <a:pt x="871630" y="100693"/>
                  </a:lnTo>
                  <a:lnTo>
                    <a:pt x="877102" y="99598"/>
                  </a:lnTo>
                  <a:lnTo>
                    <a:pt x="880385" y="117110"/>
                  </a:lnTo>
                  <a:lnTo>
                    <a:pt x="894193" y="138410"/>
                  </a:lnTo>
                  <a:lnTo>
                    <a:pt x="888889" y="149860"/>
                  </a:lnTo>
                  <a:lnTo>
                    <a:pt x="868935" y="156595"/>
                  </a:lnTo>
                  <a:lnTo>
                    <a:pt x="872724" y="166698"/>
                  </a:lnTo>
                  <a:lnTo>
                    <a:pt x="861106" y="176970"/>
                  </a:lnTo>
                  <a:lnTo>
                    <a:pt x="856307" y="175538"/>
                  </a:lnTo>
                  <a:lnTo>
                    <a:pt x="857317" y="181600"/>
                  </a:lnTo>
                  <a:lnTo>
                    <a:pt x="848140" y="182274"/>
                  </a:lnTo>
                  <a:lnTo>
                    <a:pt x="843004" y="187578"/>
                  </a:lnTo>
                  <a:lnTo>
                    <a:pt x="851340" y="197007"/>
                  </a:lnTo>
                  <a:lnTo>
                    <a:pt x="832060" y="211825"/>
                  </a:lnTo>
                  <a:lnTo>
                    <a:pt x="841910" y="217297"/>
                  </a:lnTo>
                  <a:lnTo>
                    <a:pt x="850918" y="215697"/>
                  </a:lnTo>
                  <a:lnTo>
                    <a:pt x="855970" y="225716"/>
                  </a:lnTo>
                  <a:lnTo>
                    <a:pt x="860095" y="224453"/>
                  </a:lnTo>
                  <a:lnTo>
                    <a:pt x="866326" y="210730"/>
                  </a:lnTo>
                  <a:lnTo>
                    <a:pt x="875503" y="210899"/>
                  </a:lnTo>
                  <a:lnTo>
                    <a:pt x="887710" y="201890"/>
                  </a:lnTo>
                  <a:lnTo>
                    <a:pt x="902696" y="201385"/>
                  </a:lnTo>
                  <a:lnTo>
                    <a:pt x="917935" y="210225"/>
                  </a:lnTo>
                  <a:lnTo>
                    <a:pt x="922060" y="219823"/>
                  </a:lnTo>
                  <a:lnTo>
                    <a:pt x="935783" y="221001"/>
                  </a:lnTo>
                  <a:lnTo>
                    <a:pt x="943950" y="217465"/>
                  </a:lnTo>
                  <a:lnTo>
                    <a:pt x="948748" y="225716"/>
                  </a:lnTo>
                  <a:lnTo>
                    <a:pt x="961209" y="231525"/>
                  </a:lnTo>
                  <a:lnTo>
                    <a:pt x="978131" y="220833"/>
                  </a:lnTo>
                  <a:lnTo>
                    <a:pt x="992443" y="234977"/>
                  </a:lnTo>
                  <a:lnTo>
                    <a:pt x="1011471" y="239523"/>
                  </a:lnTo>
                  <a:lnTo>
                    <a:pt x="1032350" y="254678"/>
                  </a:lnTo>
                  <a:lnTo>
                    <a:pt x="1025868" y="255520"/>
                  </a:lnTo>
                  <a:lnTo>
                    <a:pt x="1020058" y="262255"/>
                  </a:lnTo>
                  <a:lnTo>
                    <a:pt x="1021489" y="270927"/>
                  </a:lnTo>
                  <a:lnTo>
                    <a:pt x="1016017" y="279430"/>
                  </a:lnTo>
                  <a:lnTo>
                    <a:pt x="1027635" y="280777"/>
                  </a:lnTo>
                  <a:lnTo>
                    <a:pt x="1028225" y="287007"/>
                  </a:lnTo>
                  <a:lnTo>
                    <a:pt x="1034960" y="290038"/>
                  </a:lnTo>
                  <a:lnTo>
                    <a:pt x="1028393" y="297615"/>
                  </a:lnTo>
                  <a:lnTo>
                    <a:pt x="1030329" y="315548"/>
                  </a:lnTo>
                  <a:lnTo>
                    <a:pt x="1018374" y="316895"/>
                  </a:lnTo>
                  <a:lnTo>
                    <a:pt x="1016185" y="308813"/>
                  </a:lnTo>
                  <a:lnTo>
                    <a:pt x="1007009" y="312854"/>
                  </a:lnTo>
                  <a:lnTo>
                    <a:pt x="979899" y="336091"/>
                  </a:lnTo>
                  <a:lnTo>
                    <a:pt x="978805" y="344762"/>
                  </a:lnTo>
                  <a:lnTo>
                    <a:pt x="966850" y="344931"/>
                  </a:lnTo>
                  <a:lnTo>
                    <a:pt x="958010" y="360338"/>
                  </a:lnTo>
                  <a:lnTo>
                    <a:pt x="951695" y="361179"/>
                  </a:lnTo>
                  <a:lnTo>
                    <a:pt x="943781" y="370440"/>
                  </a:lnTo>
                  <a:lnTo>
                    <a:pt x="950853" y="388542"/>
                  </a:lnTo>
                  <a:lnTo>
                    <a:pt x="946307" y="401928"/>
                  </a:lnTo>
                  <a:lnTo>
                    <a:pt x="992107" y="466671"/>
                  </a:lnTo>
                  <a:lnTo>
                    <a:pt x="987645" y="473406"/>
                  </a:lnTo>
                  <a:lnTo>
                    <a:pt x="980994" y="469786"/>
                  </a:lnTo>
                  <a:lnTo>
                    <a:pt x="974427" y="472227"/>
                  </a:lnTo>
                  <a:lnTo>
                    <a:pt x="959104" y="460777"/>
                  </a:lnTo>
                  <a:lnTo>
                    <a:pt x="939908" y="455473"/>
                  </a:lnTo>
                  <a:lnTo>
                    <a:pt x="937719" y="450338"/>
                  </a:lnTo>
                  <a:lnTo>
                    <a:pt x="942434" y="446802"/>
                  </a:lnTo>
                  <a:lnTo>
                    <a:pt x="941592" y="440656"/>
                  </a:lnTo>
                  <a:lnTo>
                    <a:pt x="937467" y="439730"/>
                  </a:lnTo>
                  <a:lnTo>
                    <a:pt x="927027" y="423481"/>
                  </a:lnTo>
                  <a:lnTo>
                    <a:pt x="911199" y="418261"/>
                  </a:lnTo>
                  <a:lnTo>
                    <a:pt x="908842" y="421292"/>
                  </a:lnTo>
                  <a:lnTo>
                    <a:pt x="893603" y="420534"/>
                  </a:lnTo>
                  <a:lnTo>
                    <a:pt x="877691" y="435520"/>
                  </a:lnTo>
                  <a:lnTo>
                    <a:pt x="868599" y="431816"/>
                  </a:lnTo>
                  <a:lnTo>
                    <a:pt x="826924" y="437288"/>
                  </a:lnTo>
                  <a:lnTo>
                    <a:pt x="792069" y="454968"/>
                  </a:lnTo>
                  <a:lnTo>
                    <a:pt x="774389" y="483341"/>
                  </a:lnTo>
                  <a:lnTo>
                    <a:pt x="763949" y="489823"/>
                  </a:lnTo>
                  <a:lnTo>
                    <a:pt x="751742" y="489823"/>
                  </a:lnTo>
                  <a:cubicBezTo>
                    <a:pt x="751742" y="489823"/>
                    <a:pt x="738187" y="516175"/>
                    <a:pt x="738187" y="516175"/>
                  </a:cubicBezTo>
                  <a:lnTo>
                    <a:pt x="728084" y="511713"/>
                  </a:lnTo>
                  <a:lnTo>
                    <a:pt x="717223" y="529309"/>
                  </a:lnTo>
                  <a:lnTo>
                    <a:pt x="703332" y="527373"/>
                  </a:lnTo>
                  <a:lnTo>
                    <a:pt x="685063" y="553303"/>
                  </a:lnTo>
                  <a:lnTo>
                    <a:pt x="662836" y="561975"/>
                  </a:lnTo>
                  <a:lnTo>
                    <a:pt x="651386" y="555998"/>
                  </a:lnTo>
                  <a:lnTo>
                    <a:pt x="651386" y="555998"/>
                  </a:lnTo>
                  <a:lnTo>
                    <a:pt x="647597" y="546316"/>
                  </a:lnTo>
                  <a:lnTo>
                    <a:pt x="652649" y="536044"/>
                  </a:lnTo>
                  <a:lnTo>
                    <a:pt x="647429" y="533855"/>
                  </a:lnTo>
                  <a:lnTo>
                    <a:pt x="646250" y="523500"/>
                  </a:lnTo>
                  <a:lnTo>
                    <a:pt x="641956" y="520722"/>
                  </a:lnTo>
                  <a:lnTo>
                    <a:pt x="650628" y="515586"/>
                  </a:lnTo>
                  <a:lnTo>
                    <a:pt x="643893" y="485445"/>
                  </a:lnTo>
                  <a:lnTo>
                    <a:pt x="643893" y="485445"/>
                  </a:lnTo>
                  <a:lnTo>
                    <a:pt x="653154" y="487971"/>
                  </a:lnTo>
                  <a:lnTo>
                    <a:pt x="670834" y="473154"/>
                  </a:lnTo>
                  <a:lnTo>
                    <a:pt x="690030" y="467008"/>
                  </a:lnTo>
                  <a:lnTo>
                    <a:pt x="690366" y="451601"/>
                  </a:lnTo>
                  <a:lnTo>
                    <a:pt x="700301" y="440656"/>
                  </a:lnTo>
                  <a:lnTo>
                    <a:pt x="713351" y="448401"/>
                  </a:lnTo>
                  <a:lnTo>
                    <a:pt x="751489" y="436025"/>
                  </a:lnTo>
                  <a:lnTo>
                    <a:pt x="761002" y="435520"/>
                  </a:lnTo>
                  <a:lnTo>
                    <a:pt x="766896" y="441750"/>
                  </a:lnTo>
                  <a:lnTo>
                    <a:pt x="769085" y="436025"/>
                  </a:lnTo>
                  <a:lnTo>
                    <a:pt x="788785" y="420871"/>
                  </a:lnTo>
                  <a:lnTo>
                    <a:pt x="781629" y="407400"/>
                  </a:lnTo>
                  <a:lnTo>
                    <a:pt x="779945" y="409674"/>
                  </a:lnTo>
                  <a:lnTo>
                    <a:pt x="776746" y="405548"/>
                  </a:lnTo>
                  <a:lnTo>
                    <a:pt x="770937" y="405885"/>
                  </a:lnTo>
                  <a:lnTo>
                    <a:pt x="766727" y="413294"/>
                  </a:lnTo>
                  <a:lnTo>
                    <a:pt x="765970" y="405717"/>
                  </a:lnTo>
                  <a:lnTo>
                    <a:pt x="762181" y="411105"/>
                  </a:lnTo>
                  <a:lnTo>
                    <a:pt x="758982" y="408495"/>
                  </a:lnTo>
                  <a:lnTo>
                    <a:pt x="766054" y="393425"/>
                  </a:lnTo>
                  <a:lnTo>
                    <a:pt x="764623" y="384079"/>
                  </a:lnTo>
                  <a:lnTo>
                    <a:pt x="757298" y="381385"/>
                  </a:lnTo>
                  <a:lnTo>
                    <a:pt x="754520" y="374145"/>
                  </a:lnTo>
                  <a:lnTo>
                    <a:pt x="747953" y="370104"/>
                  </a:lnTo>
                  <a:lnTo>
                    <a:pt x="750479" y="364968"/>
                  </a:lnTo>
                  <a:lnTo>
                    <a:pt x="746438" y="360338"/>
                  </a:lnTo>
                  <a:lnTo>
                    <a:pt x="749637" y="357223"/>
                  </a:lnTo>
                  <a:lnTo>
                    <a:pt x="742902" y="348635"/>
                  </a:lnTo>
                  <a:lnTo>
                    <a:pt x="748122" y="346446"/>
                  </a:lnTo>
                  <a:lnTo>
                    <a:pt x="746858" y="343247"/>
                  </a:lnTo>
                  <a:lnTo>
                    <a:pt x="754352" y="333060"/>
                  </a:lnTo>
                  <a:lnTo>
                    <a:pt x="772705" y="317484"/>
                  </a:lnTo>
                  <a:lnTo>
                    <a:pt x="781545" y="301235"/>
                  </a:lnTo>
                  <a:lnTo>
                    <a:pt x="754857" y="299468"/>
                  </a:lnTo>
                  <a:lnTo>
                    <a:pt x="716213" y="303425"/>
                  </a:lnTo>
                  <a:lnTo>
                    <a:pt x="700217" y="318579"/>
                  </a:lnTo>
                  <a:lnTo>
                    <a:pt x="676980" y="326493"/>
                  </a:lnTo>
                  <a:lnTo>
                    <a:pt x="665025" y="320684"/>
                  </a:lnTo>
                  <a:lnTo>
                    <a:pt x="614763" y="339963"/>
                  </a:lnTo>
                  <a:lnTo>
                    <a:pt x="584706" y="347035"/>
                  </a:lnTo>
                  <a:lnTo>
                    <a:pt x="580918" y="354192"/>
                  </a:lnTo>
                  <a:lnTo>
                    <a:pt x="573172" y="355286"/>
                  </a:lnTo>
                  <a:lnTo>
                    <a:pt x="566184" y="361600"/>
                  </a:lnTo>
                  <a:lnTo>
                    <a:pt x="554482" y="361432"/>
                  </a:lnTo>
                  <a:lnTo>
                    <a:pt x="553303" y="364968"/>
                  </a:lnTo>
                  <a:lnTo>
                    <a:pt x="514070" y="383322"/>
                  </a:lnTo>
                  <a:lnTo>
                    <a:pt x="509019" y="374313"/>
                  </a:lnTo>
                  <a:lnTo>
                    <a:pt x="497821" y="379533"/>
                  </a:lnTo>
                  <a:lnTo>
                    <a:pt x="485530" y="374061"/>
                  </a:lnTo>
                  <a:lnTo>
                    <a:pt x="481657" y="376250"/>
                  </a:lnTo>
                  <a:lnTo>
                    <a:pt x="477447" y="366736"/>
                  </a:lnTo>
                  <a:lnTo>
                    <a:pt x="470207" y="372714"/>
                  </a:lnTo>
                  <a:lnTo>
                    <a:pt x="478205" y="383322"/>
                  </a:lnTo>
                  <a:lnTo>
                    <a:pt x="478626" y="390225"/>
                  </a:lnTo>
                  <a:lnTo>
                    <a:pt x="460693" y="399065"/>
                  </a:lnTo>
                  <a:lnTo>
                    <a:pt x="443687" y="421881"/>
                  </a:lnTo>
                  <a:lnTo>
                    <a:pt x="425333" y="435604"/>
                  </a:lnTo>
                  <a:lnTo>
                    <a:pt x="397466" y="466923"/>
                  </a:lnTo>
                  <a:lnTo>
                    <a:pt x="402265" y="470459"/>
                  </a:lnTo>
                  <a:lnTo>
                    <a:pt x="403949" y="479215"/>
                  </a:lnTo>
                  <a:lnTo>
                    <a:pt x="392920" y="481741"/>
                  </a:lnTo>
                  <a:lnTo>
                    <a:pt x="375913" y="499842"/>
                  </a:lnTo>
                  <a:lnTo>
                    <a:pt x="343078" y="506325"/>
                  </a:lnTo>
                  <a:lnTo>
                    <a:pt x="318158" y="501442"/>
                  </a:lnTo>
                  <a:lnTo>
                    <a:pt x="260234" y="510618"/>
                  </a:lnTo>
                  <a:lnTo>
                    <a:pt x="242302" y="501189"/>
                  </a:lnTo>
                  <a:lnTo>
                    <a:pt x="242133" y="497148"/>
                  </a:lnTo>
                  <a:lnTo>
                    <a:pt x="234303" y="492602"/>
                  </a:lnTo>
                  <a:lnTo>
                    <a:pt x="196670" y="486456"/>
                  </a:lnTo>
                  <a:lnTo>
                    <a:pt x="193134" y="490413"/>
                  </a:lnTo>
                  <a:lnTo>
                    <a:pt x="194229" y="496559"/>
                  </a:lnTo>
                  <a:lnTo>
                    <a:pt x="183621" y="501610"/>
                  </a:lnTo>
                  <a:lnTo>
                    <a:pt x="161478" y="501358"/>
                  </a:lnTo>
                  <a:lnTo>
                    <a:pt x="150954" y="508682"/>
                  </a:lnTo>
                  <a:lnTo>
                    <a:pt x="142704" y="506830"/>
                  </a:lnTo>
                  <a:lnTo>
                    <a:pt x="129149" y="513397"/>
                  </a:lnTo>
                  <a:lnTo>
                    <a:pt x="99430" y="515081"/>
                  </a:lnTo>
                  <a:lnTo>
                    <a:pt x="99430" y="515081"/>
                  </a:lnTo>
                  <a:lnTo>
                    <a:pt x="98588" y="492517"/>
                  </a:lnTo>
                  <a:lnTo>
                    <a:pt x="86296" y="481152"/>
                  </a:lnTo>
                  <a:lnTo>
                    <a:pt x="84444" y="461788"/>
                  </a:lnTo>
                  <a:lnTo>
                    <a:pt x="92610" y="449580"/>
                  </a:lnTo>
                  <a:lnTo>
                    <a:pt x="87306" y="440993"/>
                  </a:lnTo>
                  <a:lnTo>
                    <a:pt x="98251" y="440487"/>
                  </a:lnTo>
                  <a:lnTo>
                    <a:pt x="101619" y="436783"/>
                  </a:lnTo>
                  <a:lnTo>
                    <a:pt x="90758" y="428869"/>
                  </a:lnTo>
                  <a:lnTo>
                    <a:pt x="90000" y="414388"/>
                  </a:lnTo>
                  <a:lnTo>
                    <a:pt x="83686" y="398560"/>
                  </a:lnTo>
                  <a:lnTo>
                    <a:pt x="69710" y="402349"/>
                  </a:lnTo>
                  <a:lnTo>
                    <a:pt x="56240" y="398055"/>
                  </a:lnTo>
                  <a:lnTo>
                    <a:pt x="31067" y="400412"/>
                  </a:lnTo>
                  <a:lnTo>
                    <a:pt x="25762" y="393930"/>
                  </a:lnTo>
                  <a:lnTo>
                    <a:pt x="18269" y="397550"/>
                  </a:lnTo>
                  <a:lnTo>
                    <a:pt x="4041" y="379533"/>
                  </a:lnTo>
                  <a:lnTo>
                    <a:pt x="5725" y="372882"/>
                  </a:lnTo>
                  <a:lnTo>
                    <a:pt x="2442" y="367915"/>
                  </a:lnTo>
                  <a:lnTo>
                    <a:pt x="14060" y="353434"/>
                  </a:lnTo>
                  <a:lnTo>
                    <a:pt x="16838" y="341647"/>
                  </a:lnTo>
                  <a:lnTo>
                    <a:pt x="14818" y="334491"/>
                  </a:lnTo>
                  <a:lnTo>
                    <a:pt x="9682" y="330534"/>
                  </a:lnTo>
                  <a:lnTo>
                    <a:pt x="3788" y="331628"/>
                  </a:lnTo>
                  <a:lnTo>
                    <a:pt x="0" y="323630"/>
                  </a:lnTo>
                  <a:lnTo>
                    <a:pt x="20795" y="323125"/>
                  </a:lnTo>
                  <a:lnTo>
                    <a:pt x="29214" y="332134"/>
                  </a:lnTo>
                  <a:lnTo>
                    <a:pt x="49420" y="332723"/>
                  </a:lnTo>
                  <a:lnTo>
                    <a:pt x="55819" y="347372"/>
                  </a:lnTo>
                  <a:lnTo>
                    <a:pt x="66090" y="351750"/>
                  </a:lnTo>
                  <a:lnTo>
                    <a:pt x="77540" y="340805"/>
                  </a:lnTo>
                  <a:lnTo>
                    <a:pt x="90169" y="342994"/>
                  </a:lnTo>
                  <a:lnTo>
                    <a:pt x="117446" y="323041"/>
                  </a:lnTo>
                  <a:lnTo>
                    <a:pt x="126876" y="323293"/>
                  </a:lnTo>
                  <a:lnTo>
                    <a:pt x="136053" y="339206"/>
                  </a:lnTo>
                  <a:lnTo>
                    <a:pt x="147334" y="335838"/>
                  </a:lnTo>
                  <a:lnTo>
                    <a:pt x="152133" y="330450"/>
                  </a:lnTo>
                  <a:lnTo>
                    <a:pt x="160636" y="334238"/>
                  </a:lnTo>
                  <a:lnTo>
                    <a:pt x="168803" y="326577"/>
                  </a:lnTo>
                  <a:lnTo>
                    <a:pt x="179243" y="330702"/>
                  </a:lnTo>
                  <a:lnTo>
                    <a:pt x="187072" y="319421"/>
                  </a:lnTo>
                  <a:lnTo>
                    <a:pt x="198354" y="314874"/>
                  </a:lnTo>
                  <a:lnTo>
                    <a:pt x="210730" y="297026"/>
                  </a:lnTo>
                  <a:lnTo>
                    <a:pt x="197260" y="282377"/>
                  </a:lnTo>
                  <a:lnTo>
                    <a:pt x="201469" y="269748"/>
                  </a:lnTo>
                  <a:lnTo>
                    <a:pt x="221338" y="254425"/>
                  </a:lnTo>
                  <a:lnTo>
                    <a:pt x="226053" y="260487"/>
                  </a:lnTo>
                  <a:lnTo>
                    <a:pt x="238176" y="253920"/>
                  </a:lnTo>
                  <a:lnTo>
                    <a:pt x="250384" y="242470"/>
                  </a:lnTo>
                  <a:lnTo>
                    <a:pt x="256699" y="248700"/>
                  </a:lnTo>
                  <a:lnTo>
                    <a:pt x="262592" y="242218"/>
                  </a:lnTo>
                  <a:lnTo>
                    <a:pt x="260824" y="234135"/>
                  </a:lnTo>
                  <a:lnTo>
                    <a:pt x="295258" y="227989"/>
                  </a:lnTo>
                  <a:lnTo>
                    <a:pt x="297447" y="214519"/>
                  </a:lnTo>
                  <a:lnTo>
                    <a:pt x="288859" y="206605"/>
                  </a:lnTo>
                  <a:lnTo>
                    <a:pt x="305276" y="193555"/>
                  </a:lnTo>
                  <a:lnTo>
                    <a:pt x="310412" y="181179"/>
                  </a:lnTo>
                  <a:lnTo>
                    <a:pt x="309486" y="174444"/>
                  </a:lnTo>
                  <a:lnTo>
                    <a:pt x="314369" y="172676"/>
                  </a:lnTo>
                  <a:lnTo>
                    <a:pt x="315969" y="166277"/>
                  </a:lnTo>
                  <a:lnTo>
                    <a:pt x="335164" y="159037"/>
                  </a:lnTo>
                  <a:lnTo>
                    <a:pt x="340216" y="163583"/>
                  </a:lnTo>
                  <a:lnTo>
                    <a:pt x="343162" y="157437"/>
                  </a:lnTo>
                  <a:lnTo>
                    <a:pt x="350740" y="162489"/>
                  </a:lnTo>
                  <a:lnTo>
                    <a:pt x="365894" y="162741"/>
                  </a:lnTo>
                  <a:lnTo>
                    <a:pt x="385511" y="156427"/>
                  </a:lnTo>
                  <a:lnTo>
                    <a:pt x="393172" y="160636"/>
                  </a:lnTo>
                  <a:lnTo>
                    <a:pt x="405295" y="152807"/>
                  </a:lnTo>
                  <a:lnTo>
                    <a:pt x="419777" y="159963"/>
                  </a:lnTo>
                  <a:lnTo>
                    <a:pt x="433078" y="139084"/>
                  </a:lnTo>
                  <a:lnTo>
                    <a:pt x="430216" y="134453"/>
                  </a:lnTo>
                  <a:lnTo>
                    <a:pt x="431900" y="125781"/>
                  </a:lnTo>
                  <a:lnTo>
                    <a:pt x="460104" y="102881"/>
                  </a:lnTo>
                  <a:lnTo>
                    <a:pt x="470628" y="76782"/>
                  </a:lnTo>
                  <a:lnTo>
                    <a:pt x="483509" y="63817"/>
                  </a:lnTo>
                  <a:lnTo>
                    <a:pt x="495716" y="62891"/>
                  </a:lnTo>
                  <a:lnTo>
                    <a:pt x="498411" y="55314"/>
                  </a:lnTo>
                  <a:lnTo>
                    <a:pt x="508767" y="47905"/>
                  </a:lnTo>
                  <a:lnTo>
                    <a:pt x="531077" y="47484"/>
                  </a:lnTo>
                  <a:lnTo>
                    <a:pt x="543453" y="23237"/>
                  </a:lnTo>
                  <a:lnTo>
                    <a:pt x="558018" y="32245"/>
                  </a:lnTo>
                  <a:lnTo>
                    <a:pt x="569721" y="45042"/>
                  </a:lnTo>
                  <a:lnTo>
                    <a:pt x="573341" y="60533"/>
                  </a:lnTo>
                  <a:lnTo>
                    <a:pt x="586306" y="56576"/>
                  </a:lnTo>
                  <a:lnTo>
                    <a:pt x="612911" y="67437"/>
                  </a:lnTo>
                  <a:lnTo>
                    <a:pt x="608448" y="58850"/>
                  </a:lnTo>
                  <a:lnTo>
                    <a:pt x="626213" y="64743"/>
                  </a:lnTo>
                  <a:lnTo>
                    <a:pt x="630338" y="70300"/>
                  </a:lnTo>
                  <a:lnTo>
                    <a:pt x="653070" y="71562"/>
                  </a:lnTo>
                  <a:lnTo>
                    <a:pt x="655848" y="82086"/>
                  </a:lnTo>
                  <a:lnTo>
                    <a:pt x="681190" y="86885"/>
                  </a:lnTo>
                  <a:lnTo>
                    <a:pt x="688935" y="86296"/>
                  </a:lnTo>
                  <a:lnTo>
                    <a:pt x="693987" y="79392"/>
                  </a:lnTo>
                  <a:lnTo>
                    <a:pt x="696344" y="65416"/>
                  </a:lnTo>
                  <a:lnTo>
                    <a:pt x="705268" y="67774"/>
                  </a:lnTo>
                  <a:lnTo>
                    <a:pt x="703668" y="50515"/>
                  </a:lnTo>
                  <a:lnTo>
                    <a:pt x="712172" y="49673"/>
                  </a:lnTo>
                  <a:lnTo>
                    <a:pt x="714445" y="40833"/>
                  </a:lnTo>
                  <a:lnTo>
                    <a:pt x="721349" y="43274"/>
                  </a:lnTo>
                  <a:lnTo>
                    <a:pt x="745932" y="21721"/>
                  </a:lnTo>
                  <a:lnTo>
                    <a:pt x="749216" y="25762"/>
                  </a:lnTo>
                  <a:lnTo>
                    <a:pt x="764117" y="14565"/>
                  </a:lnTo>
                  <a:lnTo>
                    <a:pt x="777588" y="16333"/>
                  </a:lnTo>
                  <a:lnTo>
                    <a:pt x="799309" y="0"/>
                  </a:lnTo>
                  <a:lnTo>
                    <a:pt x="812948" y="16249"/>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7" name="Google Shape;157;p11"/>
            <p:cNvSpPr/>
            <p:nvPr/>
          </p:nvSpPr>
          <p:spPr>
            <a:xfrm>
              <a:off x="10321484" y="2526207"/>
              <a:ext cx="1114520" cy="754519"/>
            </a:xfrm>
            <a:custGeom>
              <a:rect b="b" l="l" r="r" t="t"/>
              <a:pathLst>
                <a:path extrusionOk="0" h="754519" w="1114520">
                  <a:moveTo>
                    <a:pt x="30730" y="481236"/>
                  </a:moveTo>
                  <a:lnTo>
                    <a:pt x="32498" y="492096"/>
                  </a:lnTo>
                  <a:lnTo>
                    <a:pt x="28120" y="494538"/>
                  </a:lnTo>
                  <a:lnTo>
                    <a:pt x="28120" y="494538"/>
                  </a:lnTo>
                  <a:lnTo>
                    <a:pt x="30814" y="481236"/>
                  </a:lnTo>
                  <a:close/>
                  <a:moveTo>
                    <a:pt x="425081" y="215529"/>
                  </a:moveTo>
                  <a:lnTo>
                    <a:pt x="454800" y="213845"/>
                  </a:lnTo>
                  <a:lnTo>
                    <a:pt x="468355" y="207278"/>
                  </a:lnTo>
                  <a:lnTo>
                    <a:pt x="476605" y="209130"/>
                  </a:lnTo>
                  <a:lnTo>
                    <a:pt x="487129" y="201806"/>
                  </a:lnTo>
                  <a:lnTo>
                    <a:pt x="509272" y="202058"/>
                  </a:lnTo>
                  <a:lnTo>
                    <a:pt x="519880" y="197007"/>
                  </a:lnTo>
                  <a:lnTo>
                    <a:pt x="518785" y="190861"/>
                  </a:lnTo>
                  <a:lnTo>
                    <a:pt x="522237" y="186904"/>
                  </a:lnTo>
                  <a:lnTo>
                    <a:pt x="559871" y="193050"/>
                  </a:lnTo>
                  <a:lnTo>
                    <a:pt x="567700" y="197596"/>
                  </a:lnTo>
                  <a:lnTo>
                    <a:pt x="567868" y="201637"/>
                  </a:lnTo>
                  <a:lnTo>
                    <a:pt x="585801" y="211067"/>
                  </a:lnTo>
                  <a:lnTo>
                    <a:pt x="643724" y="201890"/>
                  </a:lnTo>
                  <a:lnTo>
                    <a:pt x="668645" y="206773"/>
                  </a:lnTo>
                  <a:lnTo>
                    <a:pt x="701480" y="200290"/>
                  </a:lnTo>
                  <a:lnTo>
                    <a:pt x="718486" y="182189"/>
                  </a:lnTo>
                  <a:lnTo>
                    <a:pt x="729515" y="179664"/>
                  </a:lnTo>
                  <a:lnTo>
                    <a:pt x="727831" y="170908"/>
                  </a:lnTo>
                  <a:lnTo>
                    <a:pt x="723033" y="167372"/>
                  </a:lnTo>
                  <a:lnTo>
                    <a:pt x="750900" y="136053"/>
                  </a:lnTo>
                  <a:lnTo>
                    <a:pt x="769338" y="122414"/>
                  </a:lnTo>
                  <a:lnTo>
                    <a:pt x="786344" y="99598"/>
                  </a:lnTo>
                  <a:lnTo>
                    <a:pt x="804277" y="90758"/>
                  </a:lnTo>
                  <a:lnTo>
                    <a:pt x="803856" y="83854"/>
                  </a:lnTo>
                  <a:lnTo>
                    <a:pt x="795858" y="73246"/>
                  </a:lnTo>
                  <a:lnTo>
                    <a:pt x="803098" y="67269"/>
                  </a:lnTo>
                  <a:lnTo>
                    <a:pt x="807308" y="76782"/>
                  </a:lnTo>
                  <a:lnTo>
                    <a:pt x="811180" y="74593"/>
                  </a:lnTo>
                  <a:lnTo>
                    <a:pt x="823473" y="80066"/>
                  </a:lnTo>
                  <a:lnTo>
                    <a:pt x="834670" y="74846"/>
                  </a:lnTo>
                  <a:lnTo>
                    <a:pt x="839721" y="83854"/>
                  </a:lnTo>
                  <a:lnTo>
                    <a:pt x="878954" y="65501"/>
                  </a:lnTo>
                  <a:lnTo>
                    <a:pt x="880217" y="61965"/>
                  </a:lnTo>
                  <a:lnTo>
                    <a:pt x="891920" y="62133"/>
                  </a:lnTo>
                  <a:lnTo>
                    <a:pt x="898907" y="55819"/>
                  </a:lnTo>
                  <a:lnTo>
                    <a:pt x="906653" y="54724"/>
                  </a:lnTo>
                  <a:lnTo>
                    <a:pt x="910442" y="47568"/>
                  </a:lnTo>
                  <a:lnTo>
                    <a:pt x="940498" y="40496"/>
                  </a:lnTo>
                  <a:lnTo>
                    <a:pt x="990760" y="21216"/>
                  </a:lnTo>
                  <a:lnTo>
                    <a:pt x="1002715" y="27025"/>
                  </a:lnTo>
                  <a:lnTo>
                    <a:pt x="1025952" y="19111"/>
                  </a:lnTo>
                  <a:lnTo>
                    <a:pt x="1041948" y="3957"/>
                  </a:lnTo>
                  <a:lnTo>
                    <a:pt x="1080592" y="0"/>
                  </a:lnTo>
                  <a:lnTo>
                    <a:pt x="1107280" y="1768"/>
                  </a:lnTo>
                  <a:lnTo>
                    <a:pt x="1098440" y="18017"/>
                  </a:lnTo>
                  <a:lnTo>
                    <a:pt x="1080087" y="33592"/>
                  </a:lnTo>
                  <a:lnTo>
                    <a:pt x="1072594" y="43779"/>
                  </a:lnTo>
                  <a:lnTo>
                    <a:pt x="1073857" y="46979"/>
                  </a:lnTo>
                  <a:lnTo>
                    <a:pt x="1068637" y="49168"/>
                  </a:lnTo>
                  <a:lnTo>
                    <a:pt x="1075372" y="57755"/>
                  </a:lnTo>
                  <a:lnTo>
                    <a:pt x="1072173" y="60870"/>
                  </a:lnTo>
                  <a:lnTo>
                    <a:pt x="1076214" y="65501"/>
                  </a:lnTo>
                  <a:lnTo>
                    <a:pt x="1073688" y="70636"/>
                  </a:lnTo>
                  <a:lnTo>
                    <a:pt x="1080255" y="74677"/>
                  </a:lnTo>
                  <a:lnTo>
                    <a:pt x="1083033" y="81918"/>
                  </a:lnTo>
                  <a:lnTo>
                    <a:pt x="1090358" y="84612"/>
                  </a:lnTo>
                  <a:lnTo>
                    <a:pt x="1091789" y="93957"/>
                  </a:lnTo>
                  <a:lnTo>
                    <a:pt x="1084717" y="109027"/>
                  </a:lnTo>
                  <a:lnTo>
                    <a:pt x="1087916" y="111637"/>
                  </a:lnTo>
                  <a:lnTo>
                    <a:pt x="1091705" y="106249"/>
                  </a:lnTo>
                  <a:lnTo>
                    <a:pt x="1092463" y="113826"/>
                  </a:lnTo>
                  <a:lnTo>
                    <a:pt x="1096673" y="106417"/>
                  </a:lnTo>
                  <a:lnTo>
                    <a:pt x="1102481" y="106081"/>
                  </a:lnTo>
                  <a:lnTo>
                    <a:pt x="1105681" y="110206"/>
                  </a:lnTo>
                  <a:lnTo>
                    <a:pt x="1107364" y="107933"/>
                  </a:lnTo>
                  <a:lnTo>
                    <a:pt x="1114521" y="121403"/>
                  </a:lnTo>
                  <a:lnTo>
                    <a:pt x="1094820" y="136558"/>
                  </a:lnTo>
                  <a:lnTo>
                    <a:pt x="1092631" y="142283"/>
                  </a:lnTo>
                  <a:lnTo>
                    <a:pt x="1086738" y="136053"/>
                  </a:lnTo>
                  <a:lnTo>
                    <a:pt x="1077224" y="136558"/>
                  </a:lnTo>
                  <a:lnTo>
                    <a:pt x="1039086" y="148934"/>
                  </a:lnTo>
                  <a:lnTo>
                    <a:pt x="1026036" y="141188"/>
                  </a:lnTo>
                  <a:lnTo>
                    <a:pt x="1016102" y="152133"/>
                  </a:lnTo>
                  <a:lnTo>
                    <a:pt x="1015765" y="167540"/>
                  </a:lnTo>
                  <a:lnTo>
                    <a:pt x="996569" y="173686"/>
                  </a:lnTo>
                  <a:lnTo>
                    <a:pt x="978889" y="188504"/>
                  </a:lnTo>
                  <a:lnTo>
                    <a:pt x="969628" y="185978"/>
                  </a:lnTo>
                  <a:lnTo>
                    <a:pt x="969628" y="185978"/>
                  </a:lnTo>
                  <a:lnTo>
                    <a:pt x="954558" y="201048"/>
                  </a:lnTo>
                  <a:lnTo>
                    <a:pt x="938898" y="209299"/>
                  </a:lnTo>
                  <a:lnTo>
                    <a:pt x="932584" y="210730"/>
                  </a:lnTo>
                  <a:lnTo>
                    <a:pt x="922481" y="203995"/>
                  </a:lnTo>
                  <a:lnTo>
                    <a:pt x="915072" y="207868"/>
                  </a:lnTo>
                  <a:lnTo>
                    <a:pt x="900255" y="232872"/>
                  </a:lnTo>
                  <a:lnTo>
                    <a:pt x="879881" y="247437"/>
                  </a:lnTo>
                  <a:lnTo>
                    <a:pt x="869609" y="250216"/>
                  </a:lnTo>
                  <a:lnTo>
                    <a:pt x="865315" y="246175"/>
                  </a:lnTo>
                  <a:lnTo>
                    <a:pt x="860095" y="255688"/>
                  </a:lnTo>
                  <a:lnTo>
                    <a:pt x="854876" y="251731"/>
                  </a:lnTo>
                  <a:lnTo>
                    <a:pt x="841321" y="259898"/>
                  </a:lnTo>
                  <a:lnTo>
                    <a:pt x="840395" y="266717"/>
                  </a:lnTo>
                  <a:lnTo>
                    <a:pt x="830797" y="270927"/>
                  </a:lnTo>
                  <a:lnTo>
                    <a:pt x="829282" y="287091"/>
                  </a:lnTo>
                  <a:lnTo>
                    <a:pt x="820778" y="291806"/>
                  </a:lnTo>
                  <a:lnTo>
                    <a:pt x="814716" y="300814"/>
                  </a:lnTo>
                  <a:lnTo>
                    <a:pt x="810760" y="297279"/>
                  </a:lnTo>
                  <a:lnTo>
                    <a:pt x="810002" y="280861"/>
                  </a:lnTo>
                  <a:lnTo>
                    <a:pt x="807729" y="281872"/>
                  </a:lnTo>
                  <a:lnTo>
                    <a:pt x="791817" y="301320"/>
                  </a:lnTo>
                  <a:lnTo>
                    <a:pt x="789880" y="324220"/>
                  </a:lnTo>
                  <a:lnTo>
                    <a:pt x="778009" y="327756"/>
                  </a:lnTo>
                  <a:lnTo>
                    <a:pt x="759824" y="357896"/>
                  </a:lnTo>
                  <a:lnTo>
                    <a:pt x="757382" y="377681"/>
                  </a:lnTo>
                  <a:lnTo>
                    <a:pt x="750984" y="390478"/>
                  </a:lnTo>
                  <a:lnTo>
                    <a:pt x="755278" y="407737"/>
                  </a:lnTo>
                  <a:lnTo>
                    <a:pt x="744081" y="414052"/>
                  </a:lnTo>
                  <a:lnTo>
                    <a:pt x="738271" y="422218"/>
                  </a:lnTo>
                  <a:lnTo>
                    <a:pt x="731115" y="418934"/>
                  </a:lnTo>
                  <a:lnTo>
                    <a:pt x="722948" y="428448"/>
                  </a:lnTo>
                  <a:lnTo>
                    <a:pt x="720170" y="422218"/>
                  </a:lnTo>
                  <a:lnTo>
                    <a:pt x="723454" y="409758"/>
                  </a:lnTo>
                  <a:lnTo>
                    <a:pt x="718991" y="398729"/>
                  </a:lnTo>
                  <a:lnTo>
                    <a:pt x="715287" y="404538"/>
                  </a:lnTo>
                  <a:lnTo>
                    <a:pt x="704005" y="409842"/>
                  </a:lnTo>
                  <a:lnTo>
                    <a:pt x="707121" y="421797"/>
                  </a:lnTo>
                  <a:lnTo>
                    <a:pt x="683799" y="439056"/>
                  </a:lnTo>
                  <a:lnTo>
                    <a:pt x="670834" y="459515"/>
                  </a:lnTo>
                  <a:lnTo>
                    <a:pt x="658037" y="464398"/>
                  </a:lnTo>
                  <a:lnTo>
                    <a:pt x="641115" y="480983"/>
                  </a:lnTo>
                  <a:lnTo>
                    <a:pt x="652396" y="497148"/>
                  </a:lnTo>
                  <a:lnTo>
                    <a:pt x="664015" y="502873"/>
                  </a:lnTo>
                  <a:lnTo>
                    <a:pt x="666877" y="513565"/>
                  </a:lnTo>
                  <a:lnTo>
                    <a:pt x="662247" y="520553"/>
                  </a:lnTo>
                  <a:lnTo>
                    <a:pt x="666120" y="527373"/>
                  </a:lnTo>
                  <a:lnTo>
                    <a:pt x="666120" y="527373"/>
                  </a:lnTo>
                  <a:lnTo>
                    <a:pt x="651133" y="539749"/>
                  </a:lnTo>
                  <a:lnTo>
                    <a:pt x="641788" y="569047"/>
                  </a:lnTo>
                  <a:lnTo>
                    <a:pt x="636316" y="578392"/>
                  </a:lnTo>
                  <a:lnTo>
                    <a:pt x="629918" y="578055"/>
                  </a:lnTo>
                  <a:lnTo>
                    <a:pt x="626465" y="584033"/>
                  </a:lnTo>
                  <a:lnTo>
                    <a:pt x="628823" y="597167"/>
                  </a:lnTo>
                  <a:lnTo>
                    <a:pt x="624866" y="599608"/>
                  </a:lnTo>
                  <a:lnTo>
                    <a:pt x="627223" y="603481"/>
                  </a:lnTo>
                  <a:lnTo>
                    <a:pt x="622930" y="611564"/>
                  </a:lnTo>
                  <a:lnTo>
                    <a:pt x="617289" y="615605"/>
                  </a:lnTo>
                  <a:lnTo>
                    <a:pt x="617289" y="624361"/>
                  </a:lnTo>
                  <a:cubicBezTo>
                    <a:pt x="617289" y="624361"/>
                    <a:pt x="609459" y="628570"/>
                    <a:pt x="609459" y="628570"/>
                  </a:cubicBezTo>
                  <a:lnTo>
                    <a:pt x="604155" y="622761"/>
                  </a:lnTo>
                  <a:lnTo>
                    <a:pt x="601882" y="624697"/>
                  </a:lnTo>
                  <a:lnTo>
                    <a:pt x="601461" y="637915"/>
                  </a:lnTo>
                  <a:lnTo>
                    <a:pt x="595904" y="644061"/>
                  </a:lnTo>
                  <a:lnTo>
                    <a:pt x="600956" y="650881"/>
                  </a:lnTo>
                  <a:lnTo>
                    <a:pt x="595820" y="666288"/>
                  </a:lnTo>
                  <a:lnTo>
                    <a:pt x="601377" y="668729"/>
                  </a:lnTo>
                  <a:lnTo>
                    <a:pt x="593294" y="670413"/>
                  </a:lnTo>
                  <a:lnTo>
                    <a:pt x="595315" y="673107"/>
                  </a:lnTo>
                  <a:lnTo>
                    <a:pt x="588832" y="685568"/>
                  </a:lnTo>
                  <a:lnTo>
                    <a:pt x="589422" y="702237"/>
                  </a:lnTo>
                  <a:lnTo>
                    <a:pt x="582602" y="703753"/>
                  </a:lnTo>
                  <a:lnTo>
                    <a:pt x="582602" y="703753"/>
                  </a:lnTo>
                  <a:lnTo>
                    <a:pt x="571152" y="705268"/>
                  </a:lnTo>
                  <a:lnTo>
                    <a:pt x="566858" y="701901"/>
                  </a:lnTo>
                  <a:lnTo>
                    <a:pt x="565763" y="705521"/>
                  </a:lnTo>
                  <a:lnTo>
                    <a:pt x="558271" y="704511"/>
                  </a:lnTo>
                  <a:lnTo>
                    <a:pt x="552293" y="708720"/>
                  </a:lnTo>
                  <a:lnTo>
                    <a:pt x="541096" y="680937"/>
                  </a:lnTo>
                  <a:lnTo>
                    <a:pt x="527962" y="713182"/>
                  </a:lnTo>
                  <a:lnTo>
                    <a:pt x="516259" y="717476"/>
                  </a:lnTo>
                  <a:lnTo>
                    <a:pt x="513986" y="732883"/>
                  </a:lnTo>
                  <a:lnTo>
                    <a:pt x="503294" y="734314"/>
                  </a:lnTo>
                  <a:lnTo>
                    <a:pt x="499926" y="747532"/>
                  </a:lnTo>
                  <a:lnTo>
                    <a:pt x="491844" y="750479"/>
                  </a:lnTo>
                  <a:lnTo>
                    <a:pt x="491002" y="754520"/>
                  </a:lnTo>
                  <a:lnTo>
                    <a:pt x="483172" y="752415"/>
                  </a:lnTo>
                  <a:lnTo>
                    <a:pt x="480646" y="732883"/>
                  </a:lnTo>
                  <a:lnTo>
                    <a:pt x="458504" y="733135"/>
                  </a:lnTo>
                  <a:lnTo>
                    <a:pt x="458504" y="733135"/>
                  </a:lnTo>
                  <a:lnTo>
                    <a:pt x="443771" y="733641"/>
                  </a:lnTo>
                  <a:lnTo>
                    <a:pt x="454295" y="708468"/>
                  </a:lnTo>
                  <a:lnTo>
                    <a:pt x="446970" y="692724"/>
                  </a:lnTo>
                  <a:lnTo>
                    <a:pt x="446970" y="684220"/>
                  </a:lnTo>
                  <a:lnTo>
                    <a:pt x="446970" y="684220"/>
                  </a:lnTo>
                  <a:lnTo>
                    <a:pt x="450506" y="654501"/>
                  </a:lnTo>
                  <a:lnTo>
                    <a:pt x="458841" y="639094"/>
                  </a:lnTo>
                  <a:lnTo>
                    <a:pt x="448654" y="607438"/>
                  </a:lnTo>
                  <a:lnTo>
                    <a:pt x="458841" y="603397"/>
                  </a:lnTo>
                  <a:lnTo>
                    <a:pt x="475258" y="617036"/>
                  </a:lnTo>
                  <a:lnTo>
                    <a:pt x="482499" y="616615"/>
                  </a:lnTo>
                  <a:lnTo>
                    <a:pt x="485445" y="611732"/>
                  </a:lnTo>
                  <a:lnTo>
                    <a:pt x="492939" y="612321"/>
                  </a:lnTo>
                  <a:lnTo>
                    <a:pt x="495212" y="606428"/>
                  </a:lnTo>
                  <a:lnTo>
                    <a:pt x="492517" y="596662"/>
                  </a:lnTo>
                  <a:lnTo>
                    <a:pt x="488897" y="599019"/>
                  </a:lnTo>
                  <a:lnTo>
                    <a:pt x="485951" y="596914"/>
                  </a:lnTo>
                  <a:lnTo>
                    <a:pt x="489739" y="596241"/>
                  </a:lnTo>
                  <a:lnTo>
                    <a:pt x="487466" y="592536"/>
                  </a:lnTo>
                  <a:lnTo>
                    <a:pt x="481825" y="593210"/>
                  </a:lnTo>
                  <a:lnTo>
                    <a:pt x="481404" y="581676"/>
                  </a:lnTo>
                  <a:lnTo>
                    <a:pt x="481404" y="581676"/>
                  </a:lnTo>
                  <a:lnTo>
                    <a:pt x="487971" y="580665"/>
                  </a:lnTo>
                  <a:lnTo>
                    <a:pt x="491676" y="566858"/>
                  </a:lnTo>
                  <a:lnTo>
                    <a:pt x="502031" y="568542"/>
                  </a:lnTo>
                  <a:lnTo>
                    <a:pt x="498832" y="560628"/>
                  </a:lnTo>
                  <a:lnTo>
                    <a:pt x="515923" y="565006"/>
                  </a:lnTo>
                  <a:lnTo>
                    <a:pt x="523921" y="553388"/>
                  </a:lnTo>
                  <a:lnTo>
                    <a:pt x="548168" y="545137"/>
                  </a:lnTo>
                  <a:lnTo>
                    <a:pt x="541180" y="539244"/>
                  </a:lnTo>
                  <a:lnTo>
                    <a:pt x="546063" y="532256"/>
                  </a:lnTo>
                  <a:lnTo>
                    <a:pt x="544716" y="522995"/>
                  </a:lnTo>
                  <a:lnTo>
                    <a:pt x="540506" y="522490"/>
                  </a:lnTo>
                  <a:lnTo>
                    <a:pt x="536381" y="513481"/>
                  </a:lnTo>
                  <a:lnTo>
                    <a:pt x="533014" y="514744"/>
                  </a:lnTo>
                  <a:lnTo>
                    <a:pt x="525184" y="506493"/>
                  </a:lnTo>
                  <a:lnTo>
                    <a:pt x="522742" y="507840"/>
                  </a:lnTo>
                  <a:lnTo>
                    <a:pt x="521732" y="502957"/>
                  </a:lnTo>
                  <a:lnTo>
                    <a:pt x="513734" y="506662"/>
                  </a:lnTo>
                  <a:lnTo>
                    <a:pt x="511797" y="495885"/>
                  </a:lnTo>
                  <a:lnTo>
                    <a:pt x="506409" y="496727"/>
                  </a:lnTo>
                  <a:lnTo>
                    <a:pt x="520048" y="483004"/>
                  </a:lnTo>
                  <a:lnTo>
                    <a:pt x="521563" y="472312"/>
                  </a:lnTo>
                  <a:lnTo>
                    <a:pt x="512555" y="479131"/>
                  </a:lnTo>
                  <a:lnTo>
                    <a:pt x="507251" y="478542"/>
                  </a:lnTo>
                  <a:lnTo>
                    <a:pt x="504641" y="468439"/>
                  </a:lnTo>
                  <a:lnTo>
                    <a:pt x="494791" y="466334"/>
                  </a:lnTo>
                  <a:lnTo>
                    <a:pt x="488392" y="454631"/>
                  </a:lnTo>
                  <a:lnTo>
                    <a:pt x="482499" y="452948"/>
                  </a:lnTo>
                  <a:lnTo>
                    <a:pt x="482667" y="445034"/>
                  </a:lnTo>
                  <a:lnTo>
                    <a:pt x="474164" y="440740"/>
                  </a:lnTo>
                  <a:lnTo>
                    <a:pt x="465071" y="446297"/>
                  </a:lnTo>
                  <a:lnTo>
                    <a:pt x="446633" y="448064"/>
                  </a:lnTo>
                  <a:lnTo>
                    <a:pt x="434594" y="456736"/>
                  </a:lnTo>
                  <a:lnTo>
                    <a:pt x="433247" y="429122"/>
                  </a:lnTo>
                  <a:lnTo>
                    <a:pt x="437962" y="417840"/>
                  </a:lnTo>
                  <a:lnTo>
                    <a:pt x="445960" y="410600"/>
                  </a:lnTo>
                  <a:lnTo>
                    <a:pt x="435099" y="409673"/>
                  </a:lnTo>
                  <a:lnTo>
                    <a:pt x="433836" y="403191"/>
                  </a:lnTo>
                  <a:lnTo>
                    <a:pt x="458673" y="376755"/>
                  </a:lnTo>
                  <a:lnTo>
                    <a:pt x="448738" y="380038"/>
                  </a:lnTo>
                  <a:lnTo>
                    <a:pt x="437625" y="376671"/>
                  </a:lnTo>
                  <a:lnTo>
                    <a:pt x="429627" y="383238"/>
                  </a:lnTo>
                  <a:lnTo>
                    <a:pt x="415483" y="385847"/>
                  </a:lnTo>
                  <a:lnTo>
                    <a:pt x="404622" y="384248"/>
                  </a:lnTo>
                  <a:lnTo>
                    <a:pt x="392499" y="392414"/>
                  </a:lnTo>
                  <a:lnTo>
                    <a:pt x="383322" y="382059"/>
                  </a:lnTo>
                  <a:lnTo>
                    <a:pt x="384332" y="373135"/>
                  </a:lnTo>
                  <a:lnTo>
                    <a:pt x="374397" y="369009"/>
                  </a:lnTo>
                  <a:lnTo>
                    <a:pt x="358906" y="380712"/>
                  </a:lnTo>
                  <a:lnTo>
                    <a:pt x="356970" y="401339"/>
                  </a:lnTo>
                  <a:lnTo>
                    <a:pt x="347962" y="410936"/>
                  </a:lnTo>
                  <a:lnTo>
                    <a:pt x="337690" y="404201"/>
                  </a:lnTo>
                  <a:lnTo>
                    <a:pt x="342405" y="399318"/>
                  </a:lnTo>
                  <a:lnTo>
                    <a:pt x="341395" y="388037"/>
                  </a:lnTo>
                  <a:lnTo>
                    <a:pt x="331460" y="385932"/>
                  </a:lnTo>
                  <a:lnTo>
                    <a:pt x="318410" y="407990"/>
                  </a:lnTo>
                  <a:lnTo>
                    <a:pt x="323630" y="407400"/>
                  </a:lnTo>
                  <a:lnTo>
                    <a:pt x="313696" y="417672"/>
                  </a:lnTo>
                  <a:lnTo>
                    <a:pt x="319505" y="418429"/>
                  </a:lnTo>
                  <a:lnTo>
                    <a:pt x="323378" y="414052"/>
                  </a:lnTo>
                  <a:lnTo>
                    <a:pt x="322620" y="417335"/>
                  </a:lnTo>
                  <a:lnTo>
                    <a:pt x="308308" y="423565"/>
                  </a:lnTo>
                  <a:lnTo>
                    <a:pt x="303845" y="420871"/>
                  </a:lnTo>
                  <a:lnTo>
                    <a:pt x="288775" y="423986"/>
                  </a:lnTo>
                  <a:lnTo>
                    <a:pt x="278588" y="442003"/>
                  </a:lnTo>
                  <a:lnTo>
                    <a:pt x="269496" y="446633"/>
                  </a:lnTo>
                  <a:lnTo>
                    <a:pt x="263855" y="445455"/>
                  </a:lnTo>
                  <a:lnTo>
                    <a:pt x="261750" y="436278"/>
                  </a:lnTo>
                  <a:lnTo>
                    <a:pt x="264697" y="420029"/>
                  </a:lnTo>
                  <a:lnTo>
                    <a:pt x="241207" y="427606"/>
                  </a:lnTo>
                  <a:lnTo>
                    <a:pt x="238850" y="425922"/>
                  </a:lnTo>
                  <a:lnTo>
                    <a:pt x="243901" y="421292"/>
                  </a:lnTo>
                  <a:lnTo>
                    <a:pt x="238682" y="422050"/>
                  </a:lnTo>
                  <a:lnTo>
                    <a:pt x="230178" y="427269"/>
                  </a:lnTo>
                  <a:lnTo>
                    <a:pt x="235230" y="414388"/>
                  </a:lnTo>
                  <a:lnTo>
                    <a:pt x="224369" y="414557"/>
                  </a:lnTo>
                  <a:lnTo>
                    <a:pt x="219991" y="402686"/>
                  </a:lnTo>
                  <a:lnTo>
                    <a:pt x="215276" y="403528"/>
                  </a:lnTo>
                  <a:lnTo>
                    <a:pt x="215866" y="409421"/>
                  </a:lnTo>
                  <a:lnTo>
                    <a:pt x="209467" y="401844"/>
                  </a:lnTo>
                  <a:lnTo>
                    <a:pt x="201301" y="404538"/>
                  </a:lnTo>
                  <a:lnTo>
                    <a:pt x="196586" y="401759"/>
                  </a:lnTo>
                  <a:lnTo>
                    <a:pt x="190945" y="410347"/>
                  </a:lnTo>
                  <a:lnTo>
                    <a:pt x="184294" y="409000"/>
                  </a:lnTo>
                  <a:lnTo>
                    <a:pt x="185473" y="400749"/>
                  </a:lnTo>
                  <a:lnTo>
                    <a:pt x="174696" y="402012"/>
                  </a:lnTo>
                  <a:lnTo>
                    <a:pt x="163920" y="412199"/>
                  </a:lnTo>
                  <a:lnTo>
                    <a:pt x="160721" y="409589"/>
                  </a:lnTo>
                  <a:lnTo>
                    <a:pt x="164678" y="404622"/>
                  </a:lnTo>
                  <a:lnTo>
                    <a:pt x="156427" y="400244"/>
                  </a:lnTo>
                  <a:lnTo>
                    <a:pt x="144135" y="412704"/>
                  </a:lnTo>
                  <a:lnTo>
                    <a:pt x="148008" y="400581"/>
                  </a:lnTo>
                  <a:lnTo>
                    <a:pt x="137905" y="389383"/>
                  </a:lnTo>
                  <a:lnTo>
                    <a:pt x="129318" y="394519"/>
                  </a:lnTo>
                  <a:lnTo>
                    <a:pt x="123677" y="389552"/>
                  </a:lnTo>
                  <a:lnTo>
                    <a:pt x="118120" y="390310"/>
                  </a:lnTo>
                  <a:lnTo>
                    <a:pt x="110964" y="397382"/>
                  </a:lnTo>
                  <a:lnTo>
                    <a:pt x="85959" y="403275"/>
                  </a:lnTo>
                  <a:lnTo>
                    <a:pt x="74678" y="399991"/>
                  </a:lnTo>
                  <a:lnTo>
                    <a:pt x="54556" y="416240"/>
                  </a:lnTo>
                  <a:lnTo>
                    <a:pt x="57587" y="418850"/>
                  </a:lnTo>
                  <a:lnTo>
                    <a:pt x="55145" y="422555"/>
                  </a:lnTo>
                  <a:lnTo>
                    <a:pt x="43948" y="426933"/>
                  </a:lnTo>
                  <a:lnTo>
                    <a:pt x="45800" y="436783"/>
                  </a:lnTo>
                  <a:lnTo>
                    <a:pt x="42011" y="442676"/>
                  </a:lnTo>
                  <a:lnTo>
                    <a:pt x="34771" y="444529"/>
                  </a:lnTo>
                  <a:lnTo>
                    <a:pt x="56745" y="470544"/>
                  </a:lnTo>
                  <a:lnTo>
                    <a:pt x="30814" y="481909"/>
                  </a:lnTo>
                  <a:lnTo>
                    <a:pt x="30814" y="481909"/>
                  </a:lnTo>
                  <a:lnTo>
                    <a:pt x="33508" y="465155"/>
                  </a:lnTo>
                  <a:lnTo>
                    <a:pt x="24584" y="447980"/>
                  </a:lnTo>
                  <a:lnTo>
                    <a:pt x="26184" y="438046"/>
                  </a:lnTo>
                  <a:lnTo>
                    <a:pt x="21048" y="428532"/>
                  </a:lnTo>
                  <a:lnTo>
                    <a:pt x="34434" y="404369"/>
                  </a:lnTo>
                  <a:lnTo>
                    <a:pt x="27615" y="403107"/>
                  </a:lnTo>
                  <a:lnTo>
                    <a:pt x="25847" y="399655"/>
                  </a:lnTo>
                  <a:lnTo>
                    <a:pt x="31824" y="397297"/>
                  </a:lnTo>
                  <a:lnTo>
                    <a:pt x="25510" y="390562"/>
                  </a:lnTo>
                  <a:lnTo>
                    <a:pt x="25510" y="396371"/>
                  </a:lnTo>
                  <a:cubicBezTo>
                    <a:pt x="25510" y="396371"/>
                    <a:pt x="22563" y="395614"/>
                    <a:pt x="22563" y="395614"/>
                  </a:cubicBezTo>
                  <a:lnTo>
                    <a:pt x="19196" y="384921"/>
                  </a:lnTo>
                  <a:lnTo>
                    <a:pt x="14565" y="385426"/>
                  </a:lnTo>
                  <a:lnTo>
                    <a:pt x="19027" y="381385"/>
                  </a:lnTo>
                  <a:lnTo>
                    <a:pt x="18017" y="375744"/>
                  </a:lnTo>
                  <a:lnTo>
                    <a:pt x="11282" y="371282"/>
                  </a:lnTo>
                  <a:lnTo>
                    <a:pt x="13302" y="367662"/>
                  </a:lnTo>
                  <a:lnTo>
                    <a:pt x="9850" y="362106"/>
                  </a:lnTo>
                  <a:lnTo>
                    <a:pt x="4210" y="360085"/>
                  </a:lnTo>
                  <a:lnTo>
                    <a:pt x="4210" y="360085"/>
                  </a:lnTo>
                  <a:lnTo>
                    <a:pt x="6904" y="358317"/>
                  </a:lnTo>
                  <a:lnTo>
                    <a:pt x="0" y="355539"/>
                  </a:lnTo>
                  <a:lnTo>
                    <a:pt x="6567" y="350992"/>
                  </a:lnTo>
                  <a:lnTo>
                    <a:pt x="421" y="349982"/>
                  </a:lnTo>
                  <a:lnTo>
                    <a:pt x="5978" y="345857"/>
                  </a:lnTo>
                  <a:lnTo>
                    <a:pt x="1768" y="339627"/>
                  </a:lnTo>
                  <a:lnTo>
                    <a:pt x="5388" y="341900"/>
                  </a:lnTo>
                  <a:lnTo>
                    <a:pt x="7577" y="339374"/>
                  </a:lnTo>
                  <a:lnTo>
                    <a:pt x="4126" y="332554"/>
                  </a:lnTo>
                  <a:lnTo>
                    <a:pt x="11282" y="335754"/>
                  </a:lnTo>
                  <a:lnTo>
                    <a:pt x="9850" y="329439"/>
                  </a:lnTo>
                  <a:lnTo>
                    <a:pt x="15239" y="327587"/>
                  </a:lnTo>
                  <a:lnTo>
                    <a:pt x="15407" y="323209"/>
                  </a:lnTo>
                  <a:lnTo>
                    <a:pt x="28709" y="317063"/>
                  </a:lnTo>
                  <a:lnTo>
                    <a:pt x="26857" y="313443"/>
                  </a:lnTo>
                  <a:lnTo>
                    <a:pt x="23405" y="314706"/>
                  </a:lnTo>
                  <a:lnTo>
                    <a:pt x="31067" y="302162"/>
                  </a:lnTo>
                  <a:lnTo>
                    <a:pt x="27867" y="296689"/>
                  </a:lnTo>
                  <a:lnTo>
                    <a:pt x="29551" y="278925"/>
                  </a:lnTo>
                  <a:lnTo>
                    <a:pt x="32329" y="277662"/>
                  </a:lnTo>
                  <a:lnTo>
                    <a:pt x="28709" y="269917"/>
                  </a:lnTo>
                  <a:lnTo>
                    <a:pt x="32077" y="264781"/>
                  </a:lnTo>
                  <a:lnTo>
                    <a:pt x="28625" y="254089"/>
                  </a:lnTo>
                  <a:lnTo>
                    <a:pt x="28625" y="254089"/>
                  </a:lnTo>
                  <a:lnTo>
                    <a:pt x="29551" y="247522"/>
                  </a:lnTo>
                  <a:lnTo>
                    <a:pt x="46389" y="250216"/>
                  </a:lnTo>
                  <a:lnTo>
                    <a:pt x="79561" y="243901"/>
                  </a:lnTo>
                  <a:lnTo>
                    <a:pt x="87053" y="240786"/>
                  </a:lnTo>
                  <a:lnTo>
                    <a:pt x="86212" y="233041"/>
                  </a:lnTo>
                  <a:lnTo>
                    <a:pt x="91600" y="224369"/>
                  </a:lnTo>
                  <a:lnTo>
                    <a:pt x="106838" y="225464"/>
                  </a:lnTo>
                  <a:lnTo>
                    <a:pt x="116268" y="215950"/>
                  </a:lnTo>
                  <a:lnTo>
                    <a:pt x="125866" y="214771"/>
                  </a:lnTo>
                  <a:lnTo>
                    <a:pt x="152302" y="234725"/>
                  </a:lnTo>
                  <a:lnTo>
                    <a:pt x="179158" y="241376"/>
                  </a:lnTo>
                  <a:lnTo>
                    <a:pt x="239355" y="239018"/>
                  </a:lnTo>
                  <a:lnTo>
                    <a:pt x="246848" y="231020"/>
                  </a:lnTo>
                  <a:lnTo>
                    <a:pt x="276062" y="233967"/>
                  </a:lnTo>
                  <a:lnTo>
                    <a:pt x="289112" y="239018"/>
                  </a:lnTo>
                  <a:lnTo>
                    <a:pt x="301825" y="227989"/>
                  </a:lnTo>
                  <a:lnTo>
                    <a:pt x="316727" y="237082"/>
                  </a:lnTo>
                  <a:lnTo>
                    <a:pt x="339795" y="230852"/>
                  </a:lnTo>
                  <a:lnTo>
                    <a:pt x="350992" y="234051"/>
                  </a:lnTo>
                  <a:lnTo>
                    <a:pt x="371198" y="224790"/>
                  </a:lnTo>
                  <a:lnTo>
                    <a:pt x="381049" y="212498"/>
                  </a:lnTo>
                  <a:lnTo>
                    <a:pt x="388036" y="212077"/>
                  </a:lnTo>
                  <a:lnTo>
                    <a:pt x="403612" y="223527"/>
                  </a:lnTo>
                  <a:lnTo>
                    <a:pt x="414220" y="225632"/>
                  </a:lnTo>
                  <a:lnTo>
                    <a:pt x="421881" y="222938"/>
                  </a:lnTo>
                  <a:lnTo>
                    <a:pt x="425249" y="216455"/>
                  </a:lnTo>
                  <a:lnTo>
                    <a:pt x="425249" y="216455"/>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8" name="Google Shape;158;p11"/>
            <p:cNvSpPr/>
            <p:nvPr/>
          </p:nvSpPr>
          <p:spPr>
            <a:xfrm>
              <a:off x="9196861" y="2618143"/>
              <a:ext cx="877270" cy="634631"/>
            </a:xfrm>
            <a:custGeom>
              <a:rect b="b" l="l" r="r" t="t"/>
              <a:pathLst>
                <a:path extrusionOk="0" h="634631" w="877270">
                  <a:moveTo>
                    <a:pt x="844352" y="193724"/>
                  </a:moveTo>
                  <a:lnTo>
                    <a:pt x="844520" y="194397"/>
                  </a:lnTo>
                  <a:lnTo>
                    <a:pt x="844520" y="194397"/>
                  </a:lnTo>
                  <a:lnTo>
                    <a:pt x="844352" y="193724"/>
                  </a:lnTo>
                  <a:close/>
                  <a:moveTo>
                    <a:pt x="141946" y="589"/>
                  </a:moveTo>
                  <a:lnTo>
                    <a:pt x="147839" y="0"/>
                  </a:lnTo>
                  <a:lnTo>
                    <a:pt x="147503" y="6146"/>
                  </a:lnTo>
                  <a:lnTo>
                    <a:pt x="157521" y="9345"/>
                  </a:lnTo>
                  <a:lnTo>
                    <a:pt x="158026" y="14733"/>
                  </a:lnTo>
                  <a:lnTo>
                    <a:pt x="166025" y="12797"/>
                  </a:lnTo>
                  <a:lnTo>
                    <a:pt x="173012" y="26268"/>
                  </a:lnTo>
                  <a:lnTo>
                    <a:pt x="230515" y="35444"/>
                  </a:lnTo>
                  <a:lnTo>
                    <a:pt x="243059" y="59944"/>
                  </a:lnTo>
                  <a:lnTo>
                    <a:pt x="240113" y="83602"/>
                  </a:lnTo>
                  <a:lnTo>
                    <a:pt x="234556" y="93200"/>
                  </a:lnTo>
                  <a:lnTo>
                    <a:pt x="254678" y="102039"/>
                  </a:lnTo>
                  <a:lnTo>
                    <a:pt x="257456" y="99093"/>
                  </a:lnTo>
                  <a:lnTo>
                    <a:pt x="261160" y="103471"/>
                  </a:lnTo>
                  <a:lnTo>
                    <a:pt x="267559" y="98756"/>
                  </a:lnTo>
                  <a:lnTo>
                    <a:pt x="278420" y="108606"/>
                  </a:lnTo>
                  <a:lnTo>
                    <a:pt x="290880" y="110459"/>
                  </a:lnTo>
                  <a:lnTo>
                    <a:pt x="293742" y="114500"/>
                  </a:lnTo>
                  <a:lnTo>
                    <a:pt x="291806" y="119299"/>
                  </a:lnTo>
                  <a:lnTo>
                    <a:pt x="308139" y="125108"/>
                  </a:lnTo>
                  <a:lnTo>
                    <a:pt x="301404" y="131338"/>
                  </a:lnTo>
                  <a:lnTo>
                    <a:pt x="331965" y="129149"/>
                  </a:lnTo>
                  <a:lnTo>
                    <a:pt x="328682" y="140010"/>
                  </a:lnTo>
                  <a:lnTo>
                    <a:pt x="334491" y="150534"/>
                  </a:lnTo>
                  <a:lnTo>
                    <a:pt x="356380" y="153985"/>
                  </a:lnTo>
                  <a:lnTo>
                    <a:pt x="369262" y="144135"/>
                  </a:lnTo>
                  <a:lnTo>
                    <a:pt x="377344" y="145987"/>
                  </a:lnTo>
                  <a:lnTo>
                    <a:pt x="409252" y="128139"/>
                  </a:lnTo>
                  <a:lnTo>
                    <a:pt x="426933" y="143209"/>
                  </a:lnTo>
                  <a:lnTo>
                    <a:pt x="426596" y="171160"/>
                  </a:lnTo>
                  <a:lnTo>
                    <a:pt x="441582" y="181432"/>
                  </a:lnTo>
                  <a:lnTo>
                    <a:pt x="447475" y="180085"/>
                  </a:lnTo>
                  <a:lnTo>
                    <a:pt x="447307" y="188167"/>
                  </a:lnTo>
                  <a:lnTo>
                    <a:pt x="464650" y="179327"/>
                  </a:lnTo>
                  <a:lnTo>
                    <a:pt x="466839" y="171834"/>
                  </a:lnTo>
                  <a:lnTo>
                    <a:pt x="478879" y="168803"/>
                  </a:lnTo>
                  <a:lnTo>
                    <a:pt x="498242" y="176296"/>
                  </a:lnTo>
                  <a:lnTo>
                    <a:pt x="497822" y="180758"/>
                  </a:lnTo>
                  <a:lnTo>
                    <a:pt x="507672" y="179158"/>
                  </a:lnTo>
                  <a:lnTo>
                    <a:pt x="512050" y="184378"/>
                  </a:lnTo>
                  <a:lnTo>
                    <a:pt x="518196" y="178738"/>
                  </a:lnTo>
                  <a:lnTo>
                    <a:pt x="531329" y="178233"/>
                  </a:lnTo>
                  <a:lnTo>
                    <a:pt x="569215" y="194229"/>
                  </a:lnTo>
                  <a:lnTo>
                    <a:pt x="574267" y="202395"/>
                  </a:lnTo>
                  <a:lnTo>
                    <a:pt x="602555" y="217129"/>
                  </a:lnTo>
                  <a:lnTo>
                    <a:pt x="608617" y="209972"/>
                  </a:lnTo>
                  <a:lnTo>
                    <a:pt x="620572" y="213845"/>
                  </a:lnTo>
                  <a:lnTo>
                    <a:pt x="631264" y="209299"/>
                  </a:lnTo>
                  <a:lnTo>
                    <a:pt x="630843" y="204584"/>
                  </a:lnTo>
                  <a:lnTo>
                    <a:pt x="637579" y="203911"/>
                  </a:lnTo>
                  <a:lnTo>
                    <a:pt x="638084" y="198522"/>
                  </a:lnTo>
                  <a:lnTo>
                    <a:pt x="652649" y="195492"/>
                  </a:lnTo>
                  <a:lnTo>
                    <a:pt x="657868" y="184631"/>
                  </a:lnTo>
                  <a:lnTo>
                    <a:pt x="662583" y="184968"/>
                  </a:lnTo>
                  <a:lnTo>
                    <a:pt x="666035" y="211740"/>
                  </a:lnTo>
                  <a:lnTo>
                    <a:pt x="678580" y="220833"/>
                  </a:lnTo>
                  <a:lnTo>
                    <a:pt x="695081" y="219402"/>
                  </a:lnTo>
                  <a:lnTo>
                    <a:pt x="696765" y="226726"/>
                  </a:lnTo>
                  <a:lnTo>
                    <a:pt x="705015" y="227231"/>
                  </a:lnTo>
                  <a:lnTo>
                    <a:pt x="710067" y="231862"/>
                  </a:lnTo>
                  <a:lnTo>
                    <a:pt x="714950" y="219991"/>
                  </a:lnTo>
                  <a:lnTo>
                    <a:pt x="732209" y="213593"/>
                  </a:lnTo>
                  <a:lnTo>
                    <a:pt x="756793" y="225295"/>
                  </a:lnTo>
                  <a:lnTo>
                    <a:pt x="764875" y="222769"/>
                  </a:lnTo>
                  <a:lnTo>
                    <a:pt x="769422" y="214519"/>
                  </a:lnTo>
                  <a:lnTo>
                    <a:pt x="779272" y="219991"/>
                  </a:lnTo>
                  <a:lnTo>
                    <a:pt x="784997" y="219065"/>
                  </a:lnTo>
                  <a:lnTo>
                    <a:pt x="789122" y="207868"/>
                  </a:lnTo>
                  <a:lnTo>
                    <a:pt x="799478" y="214350"/>
                  </a:lnTo>
                  <a:lnTo>
                    <a:pt x="806466" y="204416"/>
                  </a:lnTo>
                  <a:lnTo>
                    <a:pt x="813285" y="217886"/>
                  </a:lnTo>
                  <a:lnTo>
                    <a:pt x="824735" y="222938"/>
                  </a:lnTo>
                  <a:lnTo>
                    <a:pt x="825830" y="228326"/>
                  </a:lnTo>
                  <a:lnTo>
                    <a:pt x="831471" y="228326"/>
                  </a:lnTo>
                  <a:cubicBezTo>
                    <a:pt x="831471" y="228326"/>
                    <a:pt x="832312" y="223022"/>
                    <a:pt x="832312" y="223022"/>
                  </a:cubicBezTo>
                  <a:lnTo>
                    <a:pt x="842920" y="214014"/>
                  </a:lnTo>
                  <a:lnTo>
                    <a:pt x="844436" y="194650"/>
                  </a:lnTo>
                  <a:lnTo>
                    <a:pt x="844436" y="194650"/>
                  </a:lnTo>
                  <a:lnTo>
                    <a:pt x="851340" y="199533"/>
                  </a:lnTo>
                  <a:lnTo>
                    <a:pt x="855381" y="194313"/>
                  </a:lnTo>
                  <a:lnTo>
                    <a:pt x="866494" y="191450"/>
                  </a:lnTo>
                  <a:lnTo>
                    <a:pt x="866915" y="195323"/>
                  </a:lnTo>
                  <a:lnTo>
                    <a:pt x="857317" y="203574"/>
                  </a:lnTo>
                  <a:lnTo>
                    <a:pt x="859927" y="207278"/>
                  </a:lnTo>
                  <a:lnTo>
                    <a:pt x="865652" y="206436"/>
                  </a:lnTo>
                  <a:lnTo>
                    <a:pt x="866157" y="212161"/>
                  </a:lnTo>
                  <a:lnTo>
                    <a:pt x="872977" y="217129"/>
                  </a:lnTo>
                  <a:lnTo>
                    <a:pt x="866410" y="222601"/>
                  </a:lnTo>
                  <a:lnTo>
                    <a:pt x="867673" y="226306"/>
                  </a:lnTo>
                  <a:lnTo>
                    <a:pt x="872977" y="225127"/>
                  </a:lnTo>
                  <a:lnTo>
                    <a:pt x="877270" y="230515"/>
                  </a:lnTo>
                  <a:lnTo>
                    <a:pt x="863631" y="244743"/>
                  </a:lnTo>
                  <a:lnTo>
                    <a:pt x="851340" y="250468"/>
                  </a:lnTo>
                  <a:lnTo>
                    <a:pt x="838206" y="265623"/>
                  </a:lnTo>
                  <a:lnTo>
                    <a:pt x="832481" y="265202"/>
                  </a:lnTo>
                  <a:lnTo>
                    <a:pt x="828187" y="272442"/>
                  </a:lnTo>
                  <a:lnTo>
                    <a:pt x="819515" y="270253"/>
                  </a:lnTo>
                  <a:lnTo>
                    <a:pt x="820189" y="284145"/>
                  </a:lnTo>
                  <a:lnTo>
                    <a:pt x="814885" y="283555"/>
                  </a:lnTo>
                  <a:lnTo>
                    <a:pt x="813706" y="286586"/>
                  </a:lnTo>
                  <a:lnTo>
                    <a:pt x="810507" y="282292"/>
                  </a:lnTo>
                  <a:lnTo>
                    <a:pt x="798047" y="291469"/>
                  </a:lnTo>
                  <a:lnTo>
                    <a:pt x="795858" y="312854"/>
                  </a:lnTo>
                  <a:lnTo>
                    <a:pt x="791227" y="317400"/>
                  </a:lnTo>
                  <a:lnTo>
                    <a:pt x="794595" y="325398"/>
                  </a:lnTo>
                  <a:lnTo>
                    <a:pt x="810086" y="329271"/>
                  </a:lnTo>
                  <a:lnTo>
                    <a:pt x="805203" y="333817"/>
                  </a:lnTo>
                  <a:lnTo>
                    <a:pt x="810002" y="336512"/>
                  </a:lnTo>
                  <a:lnTo>
                    <a:pt x="807897" y="345351"/>
                  </a:lnTo>
                  <a:lnTo>
                    <a:pt x="813874" y="345015"/>
                  </a:lnTo>
                  <a:lnTo>
                    <a:pt x="818926" y="354192"/>
                  </a:lnTo>
                  <a:lnTo>
                    <a:pt x="834333" y="360843"/>
                  </a:lnTo>
                  <a:lnTo>
                    <a:pt x="832060" y="371366"/>
                  </a:lnTo>
                  <a:lnTo>
                    <a:pt x="835343" y="372124"/>
                  </a:lnTo>
                  <a:lnTo>
                    <a:pt x="829450" y="381133"/>
                  </a:lnTo>
                  <a:lnTo>
                    <a:pt x="832060" y="390983"/>
                  </a:lnTo>
                  <a:lnTo>
                    <a:pt x="838627" y="397382"/>
                  </a:lnTo>
                  <a:lnTo>
                    <a:pt x="838206" y="401928"/>
                  </a:lnTo>
                  <a:lnTo>
                    <a:pt x="830629" y="400833"/>
                  </a:lnTo>
                  <a:lnTo>
                    <a:pt x="827092" y="396119"/>
                  </a:lnTo>
                  <a:lnTo>
                    <a:pt x="826503" y="399318"/>
                  </a:lnTo>
                  <a:lnTo>
                    <a:pt x="823388" y="397634"/>
                  </a:lnTo>
                  <a:lnTo>
                    <a:pt x="823388" y="393256"/>
                  </a:lnTo>
                  <a:cubicBezTo>
                    <a:pt x="823388" y="393256"/>
                    <a:pt x="812696" y="391067"/>
                    <a:pt x="812696" y="391067"/>
                  </a:cubicBezTo>
                  <a:lnTo>
                    <a:pt x="807897" y="397297"/>
                  </a:lnTo>
                  <a:lnTo>
                    <a:pt x="804445" y="395024"/>
                  </a:lnTo>
                  <a:lnTo>
                    <a:pt x="801667" y="404959"/>
                  </a:lnTo>
                  <a:lnTo>
                    <a:pt x="796447" y="405127"/>
                  </a:lnTo>
                  <a:lnTo>
                    <a:pt x="791985" y="411105"/>
                  </a:lnTo>
                  <a:lnTo>
                    <a:pt x="787186" y="409084"/>
                  </a:lnTo>
                  <a:lnTo>
                    <a:pt x="783229" y="416830"/>
                  </a:lnTo>
                  <a:lnTo>
                    <a:pt x="784408" y="422134"/>
                  </a:lnTo>
                  <a:lnTo>
                    <a:pt x="788449" y="423228"/>
                  </a:lnTo>
                  <a:lnTo>
                    <a:pt x="787607" y="430974"/>
                  </a:lnTo>
                  <a:lnTo>
                    <a:pt x="800404" y="441666"/>
                  </a:lnTo>
                  <a:lnTo>
                    <a:pt x="794511" y="450169"/>
                  </a:lnTo>
                  <a:lnTo>
                    <a:pt x="796952" y="456989"/>
                  </a:lnTo>
                  <a:lnTo>
                    <a:pt x="788281" y="452864"/>
                  </a:lnTo>
                  <a:lnTo>
                    <a:pt x="788281" y="452864"/>
                  </a:lnTo>
                  <a:lnTo>
                    <a:pt x="787523" y="447812"/>
                  </a:lnTo>
                  <a:lnTo>
                    <a:pt x="774221" y="445792"/>
                  </a:lnTo>
                  <a:lnTo>
                    <a:pt x="770095" y="435268"/>
                  </a:lnTo>
                  <a:lnTo>
                    <a:pt x="756456" y="435015"/>
                  </a:lnTo>
                  <a:lnTo>
                    <a:pt x="751742" y="427775"/>
                  </a:lnTo>
                  <a:lnTo>
                    <a:pt x="746016" y="431226"/>
                  </a:lnTo>
                  <a:lnTo>
                    <a:pt x="744670" y="440824"/>
                  </a:lnTo>
                  <a:lnTo>
                    <a:pt x="734398" y="438214"/>
                  </a:lnTo>
                  <a:lnTo>
                    <a:pt x="736924" y="444613"/>
                  </a:lnTo>
                  <a:lnTo>
                    <a:pt x="732883" y="448822"/>
                  </a:lnTo>
                  <a:lnTo>
                    <a:pt x="732883" y="457831"/>
                  </a:lnTo>
                  <a:cubicBezTo>
                    <a:pt x="732883" y="457831"/>
                    <a:pt x="718654" y="451432"/>
                    <a:pt x="718654" y="451432"/>
                  </a:cubicBezTo>
                  <a:lnTo>
                    <a:pt x="714782" y="455810"/>
                  </a:lnTo>
                  <a:lnTo>
                    <a:pt x="706615" y="452274"/>
                  </a:lnTo>
                  <a:lnTo>
                    <a:pt x="700890" y="478373"/>
                  </a:lnTo>
                  <a:lnTo>
                    <a:pt x="693734" y="475174"/>
                  </a:lnTo>
                  <a:lnTo>
                    <a:pt x="686830" y="478373"/>
                  </a:lnTo>
                  <a:lnTo>
                    <a:pt x="675465" y="491086"/>
                  </a:lnTo>
                  <a:lnTo>
                    <a:pt x="677485" y="518112"/>
                  </a:lnTo>
                  <a:lnTo>
                    <a:pt x="676222" y="523416"/>
                  </a:lnTo>
                  <a:lnTo>
                    <a:pt x="669739" y="524005"/>
                  </a:lnTo>
                  <a:lnTo>
                    <a:pt x="663425" y="530488"/>
                  </a:lnTo>
                  <a:lnTo>
                    <a:pt x="666624" y="534529"/>
                  </a:lnTo>
                  <a:lnTo>
                    <a:pt x="658458" y="572415"/>
                  </a:lnTo>
                  <a:lnTo>
                    <a:pt x="637242" y="565427"/>
                  </a:lnTo>
                  <a:lnTo>
                    <a:pt x="631601" y="576372"/>
                  </a:lnTo>
                  <a:lnTo>
                    <a:pt x="633874" y="585633"/>
                  </a:lnTo>
                  <a:lnTo>
                    <a:pt x="627728" y="580076"/>
                  </a:lnTo>
                  <a:lnTo>
                    <a:pt x="623855" y="583360"/>
                  </a:lnTo>
                  <a:lnTo>
                    <a:pt x="620740" y="579908"/>
                  </a:lnTo>
                  <a:lnTo>
                    <a:pt x="614258" y="580581"/>
                  </a:lnTo>
                  <a:lnTo>
                    <a:pt x="615184" y="574772"/>
                  </a:lnTo>
                  <a:lnTo>
                    <a:pt x="610132" y="569889"/>
                  </a:lnTo>
                  <a:lnTo>
                    <a:pt x="605502" y="570226"/>
                  </a:lnTo>
                  <a:lnTo>
                    <a:pt x="602134" y="578392"/>
                  </a:lnTo>
                  <a:lnTo>
                    <a:pt x="591021" y="581339"/>
                  </a:lnTo>
                  <a:lnTo>
                    <a:pt x="579487" y="572667"/>
                  </a:lnTo>
                  <a:lnTo>
                    <a:pt x="569552" y="586306"/>
                  </a:lnTo>
                  <a:lnTo>
                    <a:pt x="562312" y="589674"/>
                  </a:lnTo>
                  <a:lnTo>
                    <a:pt x="559281" y="607691"/>
                  </a:lnTo>
                  <a:lnTo>
                    <a:pt x="555240" y="608280"/>
                  </a:lnTo>
                  <a:lnTo>
                    <a:pt x="552798" y="618636"/>
                  </a:lnTo>
                  <a:lnTo>
                    <a:pt x="546315" y="616615"/>
                  </a:lnTo>
                  <a:lnTo>
                    <a:pt x="534866" y="604071"/>
                  </a:lnTo>
                  <a:lnTo>
                    <a:pt x="522237" y="600534"/>
                  </a:lnTo>
                  <a:lnTo>
                    <a:pt x="528130" y="591526"/>
                  </a:lnTo>
                  <a:lnTo>
                    <a:pt x="526615" y="581844"/>
                  </a:lnTo>
                  <a:lnTo>
                    <a:pt x="529898" y="576793"/>
                  </a:lnTo>
                  <a:lnTo>
                    <a:pt x="519543" y="578392"/>
                  </a:lnTo>
                  <a:lnTo>
                    <a:pt x="511292" y="571404"/>
                  </a:lnTo>
                  <a:lnTo>
                    <a:pt x="507335" y="576540"/>
                  </a:lnTo>
                  <a:lnTo>
                    <a:pt x="496474" y="573004"/>
                  </a:lnTo>
                  <a:lnTo>
                    <a:pt x="494875" y="553219"/>
                  </a:lnTo>
                  <a:lnTo>
                    <a:pt x="488224" y="545221"/>
                  </a:lnTo>
                  <a:lnTo>
                    <a:pt x="479889" y="546147"/>
                  </a:lnTo>
                  <a:lnTo>
                    <a:pt x="481909" y="538738"/>
                  </a:lnTo>
                  <a:lnTo>
                    <a:pt x="464229" y="547999"/>
                  </a:lnTo>
                  <a:lnTo>
                    <a:pt x="451432" y="534781"/>
                  </a:lnTo>
                  <a:lnTo>
                    <a:pt x="433752" y="535034"/>
                  </a:lnTo>
                  <a:lnTo>
                    <a:pt x="426596" y="530403"/>
                  </a:lnTo>
                  <a:lnTo>
                    <a:pt x="419524" y="551619"/>
                  </a:lnTo>
                  <a:lnTo>
                    <a:pt x="411189" y="556755"/>
                  </a:lnTo>
                  <a:lnTo>
                    <a:pt x="413883" y="577214"/>
                  </a:lnTo>
                  <a:lnTo>
                    <a:pt x="398308" y="573088"/>
                  </a:lnTo>
                  <a:lnTo>
                    <a:pt x="396876" y="580413"/>
                  </a:lnTo>
                  <a:lnTo>
                    <a:pt x="391320" y="580413"/>
                  </a:lnTo>
                  <a:cubicBezTo>
                    <a:pt x="391320" y="580413"/>
                    <a:pt x="388036" y="588327"/>
                    <a:pt x="388036" y="588327"/>
                  </a:cubicBezTo>
                  <a:lnTo>
                    <a:pt x="382395" y="583275"/>
                  </a:lnTo>
                  <a:lnTo>
                    <a:pt x="346446" y="587906"/>
                  </a:lnTo>
                  <a:lnTo>
                    <a:pt x="346446" y="593631"/>
                  </a:lnTo>
                  <a:cubicBezTo>
                    <a:pt x="346446" y="593631"/>
                    <a:pt x="323209" y="600282"/>
                    <a:pt x="323209" y="600282"/>
                  </a:cubicBezTo>
                  <a:lnTo>
                    <a:pt x="326493" y="606765"/>
                  </a:lnTo>
                  <a:lnTo>
                    <a:pt x="312433" y="616531"/>
                  </a:lnTo>
                  <a:lnTo>
                    <a:pt x="308223" y="615100"/>
                  </a:lnTo>
                  <a:lnTo>
                    <a:pt x="310075" y="604828"/>
                  </a:lnTo>
                  <a:lnTo>
                    <a:pt x="306034" y="609627"/>
                  </a:lnTo>
                  <a:lnTo>
                    <a:pt x="294921" y="610217"/>
                  </a:lnTo>
                  <a:lnTo>
                    <a:pt x="291048" y="617289"/>
                  </a:lnTo>
                  <a:lnTo>
                    <a:pt x="278588" y="618046"/>
                  </a:lnTo>
                  <a:lnTo>
                    <a:pt x="275473" y="600450"/>
                  </a:lnTo>
                  <a:lnTo>
                    <a:pt x="267391" y="602471"/>
                  </a:lnTo>
                  <a:lnTo>
                    <a:pt x="267054" y="591021"/>
                  </a:lnTo>
                  <a:lnTo>
                    <a:pt x="260487" y="587569"/>
                  </a:lnTo>
                  <a:lnTo>
                    <a:pt x="239944" y="601798"/>
                  </a:lnTo>
                  <a:lnTo>
                    <a:pt x="236324" y="613921"/>
                  </a:lnTo>
                  <a:lnTo>
                    <a:pt x="221170" y="610301"/>
                  </a:lnTo>
                  <a:lnTo>
                    <a:pt x="219991" y="615773"/>
                  </a:lnTo>
                  <a:lnTo>
                    <a:pt x="212245" y="617289"/>
                  </a:lnTo>
                  <a:lnTo>
                    <a:pt x="212919" y="624445"/>
                  </a:lnTo>
                  <a:lnTo>
                    <a:pt x="207278" y="634632"/>
                  </a:lnTo>
                  <a:lnTo>
                    <a:pt x="200375" y="624613"/>
                  </a:lnTo>
                  <a:lnTo>
                    <a:pt x="193808" y="626044"/>
                  </a:lnTo>
                  <a:lnTo>
                    <a:pt x="194734" y="620656"/>
                  </a:lnTo>
                  <a:lnTo>
                    <a:pt x="187662" y="614763"/>
                  </a:lnTo>
                  <a:lnTo>
                    <a:pt x="179495" y="613584"/>
                  </a:lnTo>
                  <a:lnTo>
                    <a:pt x="175791" y="608196"/>
                  </a:lnTo>
                  <a:lnTo>
                    <a:pt x="178485" y="606680"/>
                  </a:lnTo>
                  <a:lnTo>
                    <a:pt x="171918" y="602892"/>
                  </a:lnTo>
                  <a:lnTo>
                    <a:pt x="172086" y="597083"/>
                  </a:lnTo>
                  <a:lnTo>
                    <a:pt x="177727" y="592789"/>
                  </a:lnTo>
                  <a:lnTo>
                    <a:pt x="171834" y="580497"/>
                  </a:lnTo>
                  <a:lnTo>
                    <a:pt x="167624" y="580834"/>
                  </a:lnTo>
                  <a:lnTo>
                    <a:pt x="169561" y="583191"/>
                  </a:lnTo>
                  <a:lnTo>
                    <a:pt x="165520" y="587317"/>
                  </a:lnTo>
                  <a:lnTo>
                    <a:pt x="161647" y="582939"/>
                  </a:lnTo>
                  <a:lnTo>
                    <a:pt x="158532" y="586475"/>
                  </a:lnTo>
                  <a:lnTo>
                    <a:pt x="153396" y="582518"/>
                  </a:lnTo>
                  <a:lnTo>
                    <a:pt x="150702" y="584117"/>
                  </a:lnTo>
                  <a:lnTo>
                    <a:pt x="151796" y="591274"/>
                  </a:lnTo>
                  <a:lnTo>
                    <a:pt x="145903" y="585464"/>
                  </a:lnTo>
                  <a:lnTo>
                    <a:pt x="144809" y="592368"/>
                  </a:lnTo>
                  <a:lnTo>
                    <a:pt x="139505" y="596914"/>
                  </a:lnTo>
                  <a:lnTo>
                    <a:pt x="128391" y="571489"/>
                  </a:lnTo>
                  <a:lnTo>
                    <a:pt x="118793" y="566521"/>
                  </a:lnTo>
                  <a:lnTo>
                    <a:pt x="107596" y="584033"/>
                  </a:lnTo>
                  <a:lnTo>
                    <a:pt x="96904" y="586980"/>
                  </a:lnTo>
                  <a:lnTo>
                    <a:pt x="70215" y="592368"/>
                  </a:lnTo>
                  <a:lnTo>
                    <a:pt x="31740" y="588074"/>
                  </a:lnTo>
                  <a:lnTo>
                    <a:pt x="31740" y="588074"/>
                  </a:lnTo>
                  <a:lnTo>
                    <a:pt x="39317" y="568795"/>
                  </a:lnTo>
                  <a:lnTo>
                    <a:pt x="31572" y="563827"/>
                  </a:lnTo>
                  <a:lnTo>
                    <a:pt x="34434" y="558102"/>
                  </a:lnTo>
                  <a:lnTo>
                    <a:pt x="28625" y="553303"/>
                  </a:lnTo>
                  <a:lnTo>
                    <a:pt x="28457" y="547073"/>
                  </a:lnTo>
                  <a:lnTo>
                    <a:pt x="23742" y="547915"/>
                  </a:lnTo>
                  <a:lnTo>
                    <a:pt x="12039" y="537981"/>
                  </a:lnTo>
                  <a:lnTo>
                    <a:pt x="12713" y="528467"/>
                  </a:lnTo>
                  <a:lnTo>
                    <a:pt x="6314" y="521142"/>
                  </a:lnTo>
                  <a:lnTo>
                    <a:pt x="4546" y="493865"/>
                  </a:lnTo>
                  <a:lnTo>
                    <a:pt x="0" y="492517"/>
                  </a:lnTo>
                  <a:lnTo>
                    <a:pt x="6904" y="471638"/>
                  </a:lnTo>
                  <a:lnTo>
                    <a:pt x="3031" y="460525"/>
                  </a:lnTo>
                  <a:lnTo>
                    <a:pt x="5557" y="457073"/>
                  </a:lnTo>
                  <a:lnTo>
                    <a:pt x="12376" y="455473"/>
                  </a:lnTo>
                  <a:lnTo>
                    <a:pt x="16081" y="447223"/>
                  </a:lnTo>
                  <a:lnTo>
                    <a:pt x="25089" y="446718"/>
                  </a:lnTo>
                  <a:lnTo>
                    <a:pt x="39064" y="433921"/>
                  </a:lnTo>
                  <a:lnTo>
                    <a:pt x="43443" y="435773"/>
                  </a:lnTo>
                  <a:lnTo>
                    <a:pt x="53714" y="431563"/>
                  </a:lnTo>
                  <a:lnTo>
                    <a:pt x="58597" y="424070"/>
                  </a:lnTo>
                  <a:lnTo>
                    <a:pt x="65416" y="423397"/>
                  </a:lnTo>
                  <a:lnTo>
                    <a:pt x="62975" y="421965"/>
                  </a:lnTo>
                  <a:lnTo>
                    <a:pt x="66343" y="418513"/>
                  </a:lnTo>
                  <a:lnTo>
                    <a:pt x="68026" y="420450"/>
                  </a:lnTo>
                  <a:lnTo>
                    <a:pt x="73078" y="415651"/>
                  </a:lnTo>
                  <a:lnTo>
                    <a:pt x="78298" y="420113"/>
                  </a:lnTo>
                  <a:lnTo>
                    <a:pt x="84864" y="415567"/>
                  </a:lnTo>
                  <a:lnTo>
                    <a:pt x="84023" y="411526"/>
                  </a:lnTo>
                  <a:lnTo>
                    <a:pt x="91768" y="410516"/>
                  </a:lnTo>
                  <a:lnTo>
                    <a:pt x="86801" y="404875"/>
                  </a:lnTo>
                  <a:lnTo>
                    <a:pt x="94041" y="403359"/>
                  </a:lnTo>
                  <a:lnTo>
                    <a:pt x="105660" y="386774"/>
                  </a:lnTo>
                  <a:lnTo>
                    <a:pt x="133779" y="371282"/>
                  </a:lnTo>
                  <a:lnTo>
                    <a:pt x="132601" y="359917"/>
                  </a:lnTo>
                  <a:lnTo>
                    <a:pt x="136979" y="355034"/>
                  </a:lnTo>
                  <a:lnTo>
                    <a:pt x="146492" y="352929"/>
                  </a:lnTo>
                  <a:lnTo>
                    <a:pt x="154575" y="358317"/>
                  </a:lnTo>
                  <a:lnTo>
                    <a:pt x="156090" y="364968"/>
                  </a:lnTo>
                  <a:lnTo>
                    <a:pt x="170655" y="366568"/>
                  </a:lnTo>
                  <a:lnTo>
                    <a:pt x="170319" y="363537"/>
                  </a:lnTo>
                  <a:lnTo>
                    <a:pt x="176464" y="364547"/>
                  </a:lnTo>
                  <a:lnTo>
                    <a:pt x="178738" y="350319"/>
                  </a:lnTo>
                  <a:lnTo>
                    <a:pt x="187325" y="349477"/>
                  </a:lnTo>
                  <a:lnTo>
                    <a:pt x="191198" y="359159"/>
                  </a:lnTo>
                  <a:lnTo>
                    <a:pt x="199449" y="356212"/>
                  </a:lnTo>
                  <a:lnTo>
                    <a:pt x="206436" y="363368"/>
                  </a:lnTo>
                  <a:lnTo>
                    <a:pt x="212835" y="362106"/>
                  </a:lnTo>
                  <a:lnTo>
                    <a:pt x="214855" y="353855"/>
                  </a:lnTo>
                  <a:lnTo>
                    <a:pt x="214098" y="360422"/>
                  </a:lnTo>
                  <a:lnTo>
                    <a:pt x="217802" y="362106"/>
                  </a:lnTo>
                  <a:lnTo>
                    <a:pt x="218392" y="351834"/>
                  </a:lnTo>
                  <a:lnTo>
                    <a:pt x="231610" y="353434"/>
                  </a:lnTo>
                  <a:lnTo>
                    <a:pt x="226305" y="347120"/>
                  </a:lnTo>
                  <a:lnTo>
                    <a:pt x="229757" y="340553"/>
                  </a:lnTo>
                  <a:lnTo>
                    <a:pt x="218560" y="332049"/>
                  </a:lnTo>
                  <a:lnTo>
                    <a:pt x="213340" y="332639"/>
                  </a:lnTo>
                  <a:lnTo>
                    <a:pt x="213677" y="324135"/>
                  </a:lnTo>
                  <a:lnTo>
                    <a:pt x="195155" y="321273"/>
                  </a:lnTo>
                  <a:lnTo>
                    <a:pt x="192545" y="313612"/>
                  </a:lnTo>
                  <a:lnTo>
                    <a:pt x="182526" y="308139"/>
                  </a:lnTo>
                  <a:lnTo>
                    <a:pt x="172844" y="310581"/>
                  </a:lnTo>
                  <a:lnTo>
                    <a:pt x="156174" y="300057"/>
                  </a:lnTo>
                  <a:lnTo>
                    <a:pt x="149944" y="301825"/>
                  </a:lnTo>
                  <a:lnTo>
                    <a:pt x="150112" y="295174"/>
                  </a:lnTo>
                  <a:lnTo>
                    <a:pt x="136642" y="281198"/>
                  </a:lnTo>
                  <a:lnTo>
                    <a:pt x="129233" y="280609"/>
                  </a:lnTo>
                  <a:lnTo>
                    <a:pt x="123761" y="271684"/>
                  </a:lnTo>
                  <a:lnTo>
                    <a:pt x="122582" y="252910"/>
                  </a:lnTo>
                  <a:lnTo>
                    <a:pt x="134537" y="256783"/>
                  </a:lnTo>
                  <a:lnTo>
                    <a:pt x="140431" y="248784"/>
                  </a:lnTo>
                  <a:lnTo>
                    <a:pt x="148597" y="251900"/>
                  </a:lnTo>
                  <a:lnTo>
                    <a:pt x="152554" y="237924"/>
                  </a:lnTo>
                  <a:lnTo>
                    <a:pt x="150702" y="226726"/>
                  </a:lnTo>
                  <a:lnTo>
                    <a:pt x="133190" y="224622"/>
                  </a:lnTo>
                  <a:lnTo>
                    <a:pt x="122414" y="211993"/>
                  </a:lnTo>
                  <a:lnTo>
                    <a:pt x="117278" y="214687"/>
                  </a:lnTo>
                  <a:lnTo>
                    <a:pt x="103218" y="211572"/>
                  </a:lnTo>
                  <a:lnTo>
                    <a:pt x="103218" y="198186"/>
                  </a:lnTo>
                  <a:cubicBezTo>
                    <a:pt x="103218" y="198186"/>
                    <a:pt x="113826" y="200038"/>
                    <a:pt x="113826" y="200038"/>
                  </a:cubicBezTo>
                  <a:lnTo>
                    <a:pt x="115847" y="195407"/>
                  </a:lnTo>
                  <a:lnTo>
                    <a:pt x="128812" y="193134"/>
                  </a:lnTo>
                  <a:lnTo>
                    <a:pt x="134958" y="182021"/>
                  </a:lnTo>
                  <a:lnTo>
                    <a:pt x="134790" y="173518"/>
                  </a:lnTo>
                  <a:lnTo>
                    <a:pt x="168382" y="182105"/>
                  </a:lnTo>
                  <a:lnTo>
                    <a:pt x="193471" y="176633"/>
                  </a:lnTo>
                  <a:lnTo>
                    <a:pt x="191282" y="167961"/>
                  </a:lnTo>
                  <a:lnTo>
                    <a:pt x="177811" y="165351"/>
                  </a:lnTo>
                  <a:lnTo>
                    <a:pt x="172928" y="151712"/>
                  </a:lnTo>
                  <a:lnTo>
                    <a:pt x="164004" y="156427"/>
                  </a:lnTo>
                  <a:lnTo>
                    <a:pt x="161647" y="154406"/>
                  </a:lnTo>
                  <a:lnTo>
                    <a:pt x="159963" y="150954"/>
                  </a:lnTo>
                  <a:lnTo>
                    <a:pt x="164846" y="140767"/>
                  </a:lnTo>
                  <a:lnTo>
                    <a:pt x="162910" y="130159"/>
                  </a:lnTo>
                  <a:lnTo>
                    <a:pt x="157269" y="128475"/>
                  </a:lnTo>
                  <a:lnTo>
                    <a:pt x="150197" y="135716"/>
                  </a:lnTo>
                  <a:lnTo>
                    <a:pt x="143630" y="131506"/>
                  </a:lnTo>
                  <a:lnTo>
                    <a:pt x="145230" y="125192"/>
                  </a:lnTo>
                  <a:lnTo>
                    <a:pt x="138157" y="122582"/>
                  </a:lnTo>
                  <a:lnTo>
                    <a:pt x="136305" y="127297"/>
                  </a:lnTo>
                  <a:lnTo>
                    <a:pt x="129570" y="124434"/>
                  </a:lnTo>
                  <a:lnTo>
                    <a:pt x="128812" y="116520"/>
                  </a:lnTo>
                  <a:lnTo>
                    <a:pt x="124771" y="114331"/>
                  </a:lnTo>
                  <a:lnTo>
                    <a:pt x="128560" y="110543"/>
                  </a:lnTo>
                  <a:lnTo>
                    <a:pt x="127549" y="94126"/>
                  </a:lnTo>
                  <a:lnTo>
                    <a:pt x="118709" y="89411"/>
                  </a:lnTo>
                  <a:lnTo>
                    <a:pt x="124013" y="84107"/>
                  </a:lnTo>
                  <a:lnTo>
                    <a:pt x="109701" y="84612"/>
                  </a:lnTo>
                  <a:lnTo>
                    <a:pt x="116605" y="63312"/>
                  </a:lnTo>
                  <a:lnTo>
                    <a:pt x="112311" y="56408"/>
                  </a:lnTo>
                  <a:lnTo>
                    <a:pt x="102376" y="51525"/>
                  </a:lnTo>
                  <a:lnTo>
                    <a:pt x="107259" y="42601"/>
                  </a:lnTo>
                  <a:lnTo>
                    <a:pt x="105660" y="38391"/>
                  </a:lnTo>
                  <a:lnTo>
                    <a:pt x="94715" y="41169"/>
                  </a:lnTo>
                  <a:lnTo>
                    <a:pt x="90169" y="38896"/>
                  </a:lnTo>
                  <a:lnTo>
                    <a:pt x="95388" y="33255"/>
                  </a:lnTo>
                  <a:lnTo>
                    <a:pt x="95388" y="33255"/>
                  </a:lnTo>
                  <a:lnTo>
                    <a:pt x="104229" y="26604"/>
                  </a:lnTo>
                  <a:lnTo>
                    <a:pt x="98419" y="25089"/>
                  </a:lnTo>
                  <a:lnTo>
                    <a:pt x="97577" y="17848"/>
                  </a:lnTo>
                  <a:lnTo>
                    <a:pt x="108691" y="13723"/>
                  </a:lnTo>
                  <a:lnTo>
                    <a:pt x="125613" y="16838"/>
                  </a:lnTo>
                  <a:lnTo>
                    <a:pt x="137652" y="5725"/>
                  </a:lnTo>
                  <a:lnTo>
                    <a:pt x="138073" y="253"/>
                  </a:lnTo>
                  <a:lnTo>
                    <a:pt x="141609" y="926"/>
                  </a:lnTo>
                  <a:lnTo>
                    <a:pt x="141609" y="926"/>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9" name="Google Shape;159;p11"/>
            <p:cNvSpPr/>
            <p:nvPr/>
          </p:nvSpPr>
          <p:spPr>
            <a:xfrm>
              <a:off x="8029384" y="1953876"/>
              <a:ext cx="24246" cy="26688"/>
            </a:xfrm>
            <a:custGeom>
              <a:rect b="b" l="l" r="r" t="t"/>
              <a:pathLst>
                <a:path extrusionOk="0" h="26688" w="24246">
                  <a:moveTo>
                    <a:pt x="22816" y="23321"/>
                  </a:moveTo>
                  <a:lnTo>
                    <a:pt x="18354" y="26689"/>
                  </a:lnTo>
                  <a:lnTo>
                    <a:pt x="6314" y="21216"/>
                  </a:lnTo>
                  <a:lnTo>
                    <a:pt x="0" y="7998"/>
                  </a:lnTo>
                  <a:lnTo>
                    <a:pt x="12124" y="0"/>
                  </a:lnTo>
                  <a:lnTo>
                    <a:pt x="13891" y="4546"/>
                  </a:lnTo>
                  <a:lnTo>
                    <a:pt x="18606" y="2778"/>
                  </a:lnTo>
                  <a:lnTo>
                    <a:pt x="18101" y="6735"/>
                  </a:lnTo>
                  <a:lnTo>
                    <a:pt x="24247" y="7325"/>
                  </a:lnTo>
                  <a:lnTo>
                    <a:pt x="24247" y="7325"/>
                  </a:lnTo>
                  <a:lnTo>
                    <a:pt x="22816" y="23321"/>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0" name="Google Shape;160;p11"/>
            <p:cNvSpPr/>
            <p:nvPr/>
          </p:nvSpPr>
          <p:spPr>
            <a:xfrm>
              <a:off x="8655344" y="3287967"/>
              <a:ext cx="730862" cy="1194502"/>
            </a:xfrm>
            <a:custGeom>
              <a:rect b="b" l="l" r="r" t="t"/>
              <a:pathLst>
                <a:path extrusionOk="0" h="1194502" w="730862">
                  <a:moveTo>
                    <a:pt x="543032" y="253"/>
                  </a:moveTo>
                  <a:lnTo>
                    <a:pt x="560965" y="3620"/>
                  </a:lnTo>
                  <a:lnTo>
                    <a:pt x="564922" y="11618"/>
                  </a:lnTo>
                  <a:lnTo>
                    <a:pt x="575361" y="14397"/>
                  </a:lnTo>
                  <a:lnTo>
                    <a:pt x="581760" y="39486"/>
                  </a:lnTo>
                  <a:lnTo>
                    <a:pt x="587653" y="42180"/>
                  </a:lnTo>
                  <a:lnTo>
                    <a:pt x="585043" y="46305"/>
                  </a:lnTo>
                  <a:lnTo>
                    <a:pt x="608701" y="54472"/>
                  </a:lnTo>
                  <a:lnTo>
                    <a:pt x="614679" y="67185"/>
                  </a:lnTo>
                  <a:lnTo>
                    <a:pt x="612069" y="81076"/>
                  </a:lnTo>
                  <a:lnTo>
                    <a:pt x="622677" y="97072"/>
                  </a:lnTo>
                  <a:lnTo>
                    <a:pt x="650965" y="104060"/>
                  </a:lnTo>
                  <a:lnTo>
                    <a:pt x="651386" y="92610"/>
                  </a:lnTo>
                  <a:lnTo>
                    <a:pt x="663594" y="90674"/>
                  </a:lnTo>
                  <a:lnTo>
                    <a:pt x="666372" y="107680"/>
                  </a:lnTo>
                  <a:lnTo>
                    <a:pt x="657027" y="124771"/>
                  </a:lnTo>
                  <a:lnTo>
                    <a:pt x="656353" y="139083"/>
                  </a:lnTo>
                  <a:lnTo>
                    <a:pt x="663509" y="144556"/>
                  </a:lnTo>
                  <a:lnTo>
                    <a:pt x="669992" y="140515"/>
                  </a:lnTo>
                  <a:lnTo>
                    <a:pt x="674707" y="149018"/>
                  </a:lnTo>
                  <a:lnTo>
                    <a:pt x="668224" y="185810"/>
                  </a:lnTo>
                  <a:lnTo>
                    <a:pt x="685062" y="196754"/>
                  </a:lnTo>
                  <a:lnTo>
                    <a:pt x="688346" y="219318"/>
                  </a:lnTo>
                  <a:lnTo>
                    <a:pt x="695755" y="207868"/>
                  </a:lnTo>
                  <a:lnTo>
                    <a:pt x="700553" y="216960"/>
                  </a:lnTo>
                  <a:lnTo>
                    <a:pt x="710151" y="214603"/>
                  </a:lnTo>
                  <a:lnTo>
                    <a:pt x="711414" y="219907"/>
                  </a:lnTo>
                  <a:lnTo>
                    <a:pt x="727579" y="217297"/>
                  </a:lnTo>
                  <a:lnTo>
                    <a:pt x="730862" y="224285"/>
                  </a:lnTo>
                  <a:lnTo>
                    <a:pt x="727495" y="238513"/>
                  </a:lnTo>
                  <a:lnTo>
                    <a:pt x="720338" y="239439"/>
                  </a:lnTo>
                  <a:lnTo>
                    <a:pt x="712509" y="257877"/>
                  </a:lnTo>
                  <a:lnTo>
                    <a:pt x="707036" y="257877"/>
                  </a:lnTo>
                  <a:cubicBezTo>
                    <a:pt x="707036" y="257877"/>
                    <a:pt x="701985" y="263265"/>
                    <a:pt x="701985" y="263265"/>
                  </a:cubicBezTo>
                  <a:lnTo>
                    <a:pt x="701143" y="275978"/>
                  </a:lnTo>
                  <a:lnTo>
                    <a:pt x="688683" y="282545"/>
                  </a:lnTo>
                  <a:lnTo>
                    <a:pt x="676475" y="282124"/>
                  </a:lnTo>
                  <a:lnTo>
                    <a:pt x="663173" y="294921"/>
                  </a:lnTo>
                  <a:lnTo>
                    <a:pt x="662752" y="304266"/>
                  </a:lnTo>
                  <a:lnTo>
                    <a:pt x="662752" y="304266"/>
                  </a:lnTo>
                  <a:lnTo>
                    <a:pt x="658795" y="304014"/>
                  </a:lnTo>
                  <a:lnTo>
                    <a:pt x="658121" y="307802"/>
                  </a:lnTo>
                  <a:lnTo>
                    <a:pt x="669655" y="315043"/>
                  </a:lnTo>
                  <a:lnTo>
                    <a:pt x="663089" y="333481"/>
                  </a:lnTo>
                  <a:lnTo>
                    <a:pt x="637831" y="338027"/>
                  </a:lnTo>
                  <a:lnTo>
                    <a:pt x="618720" y="357307"/>
                  </a:lnTo>
                  <a:lnTo>
                    <a:pt x="608196" y="356802"/>
                  </a:lnTo>
                  <a:lnTo>
                    <a:pt x="599861" y="360759"/>
                  </a:lnTo>
                  <a:lnTo>
                    <a:pt x="584622" y="383743"/>
                  </a:lnTo>
                  <a:lnTo>
                    <a:pt x="591863" y="391067"/>
                  </a:lnTo>
                  <a:lnTo>
                    <a:pt x="580918" y="393004"/>
                  </a:lnTo>
                  <a:lnTo>
                    <a:pt x="580329" y="410516"/>
                  </a:lnTo>
                  <a:lnTo>
                    <a:pt x="583528" y="416493"/>
                  </a:lnTo>
                  <a:lnTo>
                    <a:pt x="591863" y="420534"/>
                  </a:lnTo>
                  <a:lnTo>
                    <a:pt x="586727" y="427943"/>
                  </a:lnTo>
                  <a:lnTo>
                    <a:pt x="589000" y="433331"/>
                  </a:lnTo>
                  <a:lnTo>
                    <a:pt x="579571" y="435520"/>
                  </a:lnTo>
                  <a:lnTo>
                    <a:pt x="580497" y="442761"/>
                  </a:lnTo>
                  <a:lnTo>
                    <a:pt x="572499" y="438804"/>
                  </a:lnTo>
                  <a:lnTo>
                    <a:pt x="568289" y="444865"/>
                  </a:lnTo>
                  <a:lnTo>
                    <a:pt x="571320" y="452695"/>
                  </a:lnTo>
                  <a:lnTo>
                    <a:pt x="559955" y="465324"/>
                  </a:lnTo>
                  <a:lnTo>
                    <a:pt x="571404" y="474669"/>
                  </a:lnTo>
                  <a:lnTo>
                    <a:pt x="565764" y="478542"/>
                  </a:lnTo>
                  <a:lnTo>
                    <a:pt x="563743" y="470207"/>
                  </a:lnTo>
                  <a:lnTo>
                    <a:pt x="553051" y="477111"/>
                  </a:lnTo>
                  <a:lnTo>
                    <a:pt x="544969" y="499337"/>
                  </a:lnTo>
                  <a:lnTo>
                    <a:pt x="547747" y="509103"/>
                  </a:lnTo>
                  <a:lnTo>
                    <a:pt x="555408" y="517522"/>
                  </a:lnTo>
                  <a:lnTo>
                    <a:pt x="557008" y="527204"/>
                  </a:lnTo>
                  <a:lnTo>
                    <a:pt x="552125" y="528804"/>
                  </a:lnTo>
                  <a:lnTo>
                    <a:pt x="533687" y="522153"/>
                  </a:lnTo>
                  <a:lnTo>
                    <a:pt x="530909" y="534024"/>
                  </a:lnTo>
                  <a:lnTo>
                    <a:pt x="534529" y="539075"/>
                  </a:lnTo>
                  <a:lnTo>
                    <a:pt x="524594" y="543874"/>
                  </a:lnTo>
                  <a:lnTo>
                    <a:pt x="519627" y="567447"/>
                  </a:lnTo>
                  <a:lnTo>
                    <a:pt x="507251" y="573930"/>
                  </a:lnTo>
                  <a:lnTo>
                    <a:pt x="493275" y="570562"/>
                  </a:lnTo>
                  <a:lnTo>
                    <a:pt x="478373" y="559870"/>
                  </a:lnTo>
                  <a:lnTo>
                    <a:pt x="464819" y="564838"/>
                  </a:lnTo>
                  <a:lnTo>
                    <a:pt x="453032" y="563070"/>
                  </a:lnTo>
                  <a:lnTo>
                    <a:pt x="448907" y="566690"/>
                  </a:lnTo>
                  <a:lnTo>
                    <a:pt x="442424" y="562817"/>
                  </a:lnTo>
                  <a:lnTo>
                    <a:pt x="421965" y="564754"/>
                  </a:lnTo>
                  <a:lnTo>
                    <a:pt x="423565" y="573762"/>
                  </a:lnTo>
                  <a:lnTo>
                    <a:pt x="417251" y="579571"/>
                  </a:lnTo>
                  <a:lnTo>
                    <a:pt x="419524" y="586138"/>
                  </a:lnTo>
                  <a:lnTo>
                    <a:pt x="407316" y="604155"/>
                  </a:lnTo>
                  <a:lnTo>
                    <a:pt x="395445" y="611311"/>
                  </a:lnTo>
                  <a:lnTo>
                    <a:pt x="390731" y="626381"/>
                  </a:lnTo>
                  <a:lnTo>
                    <a:pt x="383069" y="625876"/>
                  </a:lnTo>
                  <a:lnTo>
                    <a:pt x="380543" y="619057"/>
                  </a:lnTo>
                  <a:lnTo>
                    <a:pt x="370862" y="615015"/>
                  </a:lnTo>
                  <a:lnTo>
                    <a:pt x="368841" y="638673"/>
                  </a:lnTo>
                  <a:lnTo>
                    <a:pt x="374650" y="664015"/>
                  </a:lnTo>
                  <a:lnTo>
                    <a:pt x="366905" y="677233"/>
                  </a:lnTo>
                  <a:lnTo>
                    <a:pt x="376839" y="685567"/>
                  </a:lnTo>
                  <a:lnTo>
                    <a:pt x="378186" y="696344"/>
                  </a:lnTo>
                  <a:lnTo>
                    <a:pt x="382059" y="692471"/>
                  </a:lnTo>
                  <a:lnTo>
                    <a:pt x="385426" y="701395"/>
                  </a:lnTo>
                  <a:lnTo>
                    <a:pt x="379196" y="718402"/>
                  </a:lnTo>
                  <a:lnTo>
                    <a:pt x="385426" y="728252"/>
                  </a:lnTo>
                  <a:lnTo>
                    <a:pt x="381133" y="731872"/>
                  </a:lnTo>
                  <a:lnTo>
                    <a:pt x="382648" y="743407"/>
                  </a:lnTo>
                  <a:lnTo>
                    <a:pt x="376502" y="754267"/>
                  </a:lnTo>
                  <a:lnTo>
                    <a:pt x="378607" y="770264"/>
                  </a:lnTo>
                  <a:lnTo>
                    <a:pt x="415146" y="784155"/>
                  </a:lnTo>
                  <a:lnTo>
                    <a:pt x="421039" y="781461"/>
                  </a:lnTo>
                  <a:lnTo>
                    <a:pt x="434341" y="783313"/>
                  </a:lnTo>
                  <a:lnTo>
                    <a:pt x="433079" y="801499"/>
                  </a:lnTo>
                  <a:lnTo>
                    <a:pt x="436110" y="805708"/>
                  </a:lnTo>
                  <a:lnTo>
                    <a:pt x="433499" y="813201"/>
                  </a:lnTo>
                  <a:lnTo>
                    <a:pt x="423481" y="814296"/>
                  </a:lnTo>
                  <a:lnTo>
                    <a:pt x="412789" y="824483"/>
                  </a:lnTo>
                  <a:lnTo>
                    <a:pt x="410347" y="814885"/>
                  </a:lnTo>
                  <a:lnTo>
                    <a:pt x="414304" y="806971"/>
                  </a:lnTo>
                  <a:lnTo>
                    <a:pt x="387700" y="799730"/>
                  </a:lnTo>
                  <a:lnTo>
                    <a:pt x="378270" y="803687"/>
                  </a:lnTo>
                  <a:lnTo>
                    <a:pt x="369599" y="813370"/>
                  </a:lnTo>
                  <a:lnTo>
                    <a:pt x="350403" y="781798"/>
                  </a:lnTo>
                  <a:lnTo>
                    <a:pt x="341226" y="785586"/>
                  </a:lnTo>
                  <a:lnTo>
                    <a:pt x="320010" y="772116"/>
                  </a:lnTo>
                  <a:lnTo>
                    <a:pt x="314117" y="779609"/>
                  </a:lnTo>
                  <a:lnTo>
                    <a:pt x="299468" y="762266"/>
                  </a:lnTo>
                  <a:lnTo>
                    <a:pt x="286249" y="774726"/>
                  </a:lnTo>
                  <a:lnTo>
                    <a:pt x="281114" y="790890"/>
                  </a:lnTo>
                  <a:lnTo>
                    <a:pt x="283303" y="798804"/>
                  </a:lnTo>
                  <a:lnTo>
                    <a:pt x="302835" y="808823"/>
                  </a:lnTo>
                  <a:lnTo>
                    <a:pt x="306287" y="819852"/>
                  </a:lnTo>
                  <a:lnTo>
                    <a:pt x="320347" y="822210"/>
                  </a:lnTo>
                  <a:lnTo>
                    <a:pt x="316390" y="837027"/>
                  </a:lnTo>
                  <a:lnTo>
                    <a:pt x="317905" y="868009"/>
                  </a:lnTo>
                  <a:lnTo>
                    <a:pt x="313696" y="874913"/>
                  </a:lnTo>
                  <a:lnTo>
                    <a:pt x="325988" y="873398"/>
                  </a:lnTo>
                  <a:lnTo>
                    <a:pt x="330787" y="889478"/>
                  </a:lnTo>
                  <a:lnTo>
                    <a:pt x="341984" y="890657"/>
                  </a:lnTo>
                  <a:lnTo>
                    <a:pt x="339037" y="900339"/>
                  </a:lnTo>
                  <a:lnTo>
                    <a:pt x="334575" y="901096"/>
                  </a:lnTo>
                  <a:lnTo>
                    <a:pt x="342068" y="909010"/>
                  </a:lnTo>
                  <a:lnTo>
                    <a:pt x="336512" y="919113"/>
                  </a:lnTo>
                  <a:lnTo>
                    <a:pt x="341310" y="939067"/>
                  </a:lnTo>
                  <a:lnTo>
                    <a:pt x="337943" y="945128"/>
                  </a:lnTo>
                  <a:lnTo>
                    <a:pt x="345015" y="946812"/>
                  </a:lnTo>
                  <a:lnTo>
                    <a:pt x="347204" y="951864"/>
                  </a:lnTo>
                  <a:lnTo>
                    <a:pt x="344005" y="957505"/>
                  </a:lnTo>
                  <a:lnTo>
                    <a:pt x="349477" y="966008"/>
                  </a:lnTo>
                  <a:lnTo>
                    <a:pt x="352003" y="985456"/>
                  </a:lnTo>
                  <a:lnTo>
                    <a:pt x="340216" y="988319"/>
                  </a:lnTo>
                  <a:lnTo>
                    <a:pt x="338195" y="1007767"/>
                  </a:lnTo>
                  <a:lnTo>
                    <a:pt x="332555" y="1013997"/>
                  </a:lnTo>
                  <a:lnTo>
                    <a:pt x="324135" y="1014334"/>
                  </a:lnTo>
                  <a:lnTo>
                    <a:pt x="323630" y="1022500"/>
                  </a:lnTo>
                  <a:lnTo>
                    <a:pt x="315716" y="1021237"/>
                  </a:lnTo>
                  <a:lnTo>
                    <a:pt x="304098" y="1026457"/>
                  </a:lnTo>
                  <a:lnTo>
                    <a:pt x="300562" y="1037991"/>
                  </a:lnTo>
                  <a:lnTo>
                    <a:pt x="289617" y="1033950"/>
                  </a:lnTo>
                  <a:lnTo>
                    <a:pt x="290122" y="1039422"/>
                  </a:lnTo>
                  <a:lnTo>
                    <a:pt x="301825" y="1045821"/>
                  </a:lnTo>
                  <a:lnTo>
                    <a:pt x="300478" y="1050957"/>
                  </a:lnTo>
                  <a:lnTo>
                    <a:pt x="293743" y="1050030"/>
                  </a:lnTo>
                  <a:lnTo>
                    <a:pt x="291638" y="1056682"/>
                  </a:lnTo>
                  <a:lnTo>
                    <a:pt x="284818" y="1059544"/>
                  </a:lnTo>
                  <a:lnTo>
                    <a:pt x="267896" y="1078487"/>
                  </a:lnTo>
                  <a:lnTo>
                    <a:pt x="264865" y="1090779"/>
                  </a:lnTo>
                  <a:lnTo>
                    <a:pt x="249542" y="1091873"/>
                  </a:lnTo>
                  <a:lnTo>
                    <a:pt x="249542" y="1097093"/>
                  </a:lnTo>
                  <a:cubicBezTo>
                    <a:pt x="249542" y="1097093"/>
                    <a:pt x="238176" y="1098945"/>
                    <a:pt x="238176" y="1098945"/>
                  </a:cubicBezTo>
                  <a:lnTo>
                    <a:pt x="226642" y="1106775"/>
                  </a:lnTo>
                  <a:lnTo>
                    <a:pt x="222601" y="1120751"/>
                  </a:lnTo>
                  <a:lnTo>
                    <a:pt x="225716" y="1125634"/>
                  </a:lnTo>
                  <a:lnTo>
                    <a:pt x="223275" y="1137673"/>
                  </a:lnTo>
                  <a:lnTo>
                    <a:pt x="217129" y="1149544"/>
                  </a:lnTo>
                  <a:lnTo>
                    <a:pt x="217718" y="1160405"/>
                  </a:lnTo>
                  <a:lnTo>
                    <a:pt x="210646" y="1177832"/>
                  </a:lnTo>
                  <a:lnTo>
                    <a:pt x="202985" y="1176149"/>
                  </a:lnTo>
                  <a:lnTo>
                    <a:pt x="201385" y="1190714"/>
                  </a:lnTo>
                  <a:lnTo>
                    <a:pt x="201385" y="1190714"/>
                  </a:lnTo>
                  <a:lnTo>
                    <a:pt x="178317" y="1189703"/>
                  </a:lnTo>
                  <a:lnTo>
                    <a:pt x="161647" y="1182210"/>
                  </a:lnTo>
                  <a:lnTo>
                    <a:pt x="146492" y="1194502"/>
                  </a:lnTo>
                  <a:lnTo>
                    <a:pt x="139252" y="1193829"/>
                  </a:lnTo>
                  <a:lnTo>
                    <a:pt x="123677" y="1139778"/>
                  </a:lnTo>
                  <a:lnTo>
                    <a:pt x="128896" y="1123613"/>
                  </a:lnTo>
                  <a:lnTo>
                    <a:pt x="109196" y="1130180"/>
                  </a:lnTo>
                  <a:lnTo>
                    <a:pt x="106754" y="1118141"/>
                  </a:lnTo>
                  <a:lnTo>
                    <a:pt x="110122" y="1116373"/>
                  </a:lnTo>
                  <a:lnTo>
                    <a:pt x="103471" y="1111406"/>
                  </a:lnTo>
                  <a:lnTo>
                    <a:pt x="97914" y="1124034"/>
                  </a:lnTo>
                  <a:lnTo>
                    <a:pt x="86717" y="1123024"/>
                  </a:lnTo>
                  <a:lnTo>
                    <a:pt x="86464" y="1114268"/>
                  </a:lnTo>
                  <a:lnTo>
                    <a:pt x="96146" y="1107701"/>
                  </a:lnTo>
                  <a:lnTo>
                    <a:pt x="88485" y="1098777"/>
                  </a:lnTo>
                  <a:lnTo>
                    <a:pt x="83518" y="1083791"/>
                  </a:lnTo>
                  <a:lnTo>
                    <a:pt x="85286" y="1078908"/>
                  </a:lnTo>
                  <a:lnTo>
                    <a:pt x="79055" y="1076972"/>
                  </a:lnTo>
                  <a:lnTo>
                    <a:pt x="80487" y="1073856"/>
                  </a:lnTo>
                  <a:lnTo>
                    <a:pt x="71983" y="1067121"/>
                  </a:lnTo>
                  <a:lnTo>
                    <a:pt x="68784" y="1058450"/>
                  </a:lnTo>
                  <a:lnTo>
                    <a:pt x="42517" y="1038075"/>
                  </a:lnTo>
                  <a:lnTo>
                    <a:pt x="17596" y="1045821"/>
                  </a:lnTo>
                  <a:lnTo>
                    <a:pt x="4462" y="1021321"/>
                  </a:lnTo>
                  <a:lnTo>
                    <a:pt x="4462" y="1021321"/>
                  </a:lnTo>
                  <a:lnTo>
                    <a:pt x="0" y="1013576"/>
                  </a:lnTo>
                  <a:lnTo>
                    <a:pt x="6062" y="1012650"/>
                  </a:lnTo>
                  <a:lnTo>
                    <a:pt x="18775" y="1001621"/>
                  </a:lnTo>
                  <a:lnTo>
                    <a:pt x="4546" y="982088"/>
                  </a:lnTo>
                  <a:lnTo>
                    <a:pt x="4546" y="971143"/>
                  </a:lnTo>
                  <a:cubicBezTo>
                    <a:pt x="4546" y="971143"/>
                    <a:pt x="14144" y="954810"/>
                    <a:pt x="14144" y="954810"/>
                  </a:cubicBezTo>
                  <a:lnTo>
                    <a:pt x="14649" y="942350"/>
                  </a:lnTo>
                  <a:lnTo>
                    <a:pt x="25510" y="933510"/>
                  </a:lnTo>
                  <a:lnTo>
                    <a:pt x="24921" y="924165"/>
                  </a:lnTo>
                  <a:lnTo>
                    <a:pt x="34350" y="920039"/>
                  </a:lnTo>
                  <a:lnTo>
                    <a:pt x="41170" y="906232"/>
                  </a:lnTo>
                  <a:lnTo>
                    <a:pt x="57418" y="893940"/>
                  </a:lnTo>
                  <a:lnTo>
                    <a:pt x="64911" y="911452"/>
                  </a:lnTo>
                  <a:lnTo>
                    <a:pt x="75772" y="907832"/>
                  </a:lnTo>
                  <a:lnTo>
                    <a:pt x="78719" y="915914"/>
                  </a:lnTo>
                  <a:lnTo>
                    <a:pt x="89411" y="915325"/>
                  </a:lnTo>
                  <a:lnTo>
                    <a:pt x="106333" y="901433"/>
                  </a:lnTo>
                  <a:lnTo>
                    <a:pt x="96315" y="889142"/>
                  </a:lnTo>
                  <a:lnTo>
                    <a:pt x="114668" y="881817"/>
                  </a:lnTo>
                  <a:lnTo>
                    <a:pt x="112395" y="871798"/>
                  </a:lnTo>
                  <a:lnTo>
                    <a:pt x="106502" y="869946"/>
                  </a:lnTo>
                  <a:lnTo>
                    <a:pt x="103387" y="863716"/>
                  </a:lnTo>
                  <a:lnTo>
                    <a:pt x="92610" y="862621"/>
                  </a:lnTo>
                  <a:lnTo>
                    <a:pt x="84612" y="855128"/>
                  </a:lnTo>
                  <a:lnTo>
                    <a:pt x="73330" y="854371"/>
                  </a:lnTo>
                  <a:lnTo>
                    <a:pt x="74930" y="839385"/>
                  </a:lnTo>
                  <a:lnTo>
                    <a:pt x="52704" y="823977"/>
                  </a:lnTo>
                  <a:lnTo>
                    <a:pt x="53209" y="815558"/>
                  </a:lnTo>
                  <a:lnTo>
                    <a:pt x="40328" y="814548"/>
                  </a:lnTo>
                  <a:lnTo>
                    <a:pt x="41927" y="824314"/>
                  </a:lnTo>
                  <a:lnTo>
                    <a:pt x="37381" y="820442"/>
                  </a:lnTo>
                  <a:lnTo>
                    <a:pt x="27194" y="820105"/>
                  </a:lnTo>
                  <a:lnTo>
                    <a:pt x="27699" y="816064"/>
                  </a:lnTo>
                  <a:lnTo>
                    <a:pt x="33676" y="817158"/>
                  </a:lnTo>
                  <a:lnTo>
                    <a:pt x="45295" y="806213"/>
                  </a:lnTo>
                  <a:lnTo>
                    <a:pt x="42685" y="800572"/>
                  </a:lnTo>
                  <a:lnTo>
                    <a:pt x="29467" y="799225"/>
                  </a:lnTo>
                  <a:lnTo>
                    <a:pt x="29214" y="794258"/>
                  </a:lnTo>
                  <a:lnTo>
                    <a:pt x="35781" y="790470"/>
                  </a:lnTo>
                  <a:lnTo>
                    <a:pt x="42264" y="795184"/>
                  </a:lnTo>
                  <a:lnTo>
                    <a:pt x="49252" y="794595"/>
                  </a:lnTo>
                  <a:lnTo>
                    <a:pt x="53714" y="783987"/>
                  </a:lnTo>
                  <a:lnTo>
                    <a:pt x="53714" y="769253"/>
                  </a:lnTo>
                  <a:cubicBezTo>
                    <a:pt x="53714" y="769253"/>
                    <a:pt x="52788" y="760918"/>
                    <a:pt x="52788" y="760918"/>
                  </a:cubicBezTo>
                  <a:lnTo>
                    <a:pt x="45295" y="755446"/>
                  </a:lnTo>
                  <a:lnTo>
                    <a:pt x="26941" y="754520"/>
                  </a:lnTo>
                  <a:lnTo>
                    <a:pt x="25594" y="750984"/>
                  </a:lnTo>
                  <a:lnTo>
                    <a:pt x="30561" y="745848"/>
                  </a:lnTo>
                  <a:lnTo>
                    <a:pt x="25089" y="736166"/>
                  </a:lnTo>
                  <a:lnTo>
                    <a:pt x="47652" y="730947"/>
                  </a:lnTo>
                  <a:lnTo>
                    <a:pt x="53125" y="723959"/>
                  </a:lnTo>
                  <a:lnTo>
                    <a:pt x="66427" y="718907"/>
                  </a:lnTo>
                  <a:lnTo>
                    <a:pt x="60786" y="707205"/>
                  </a:lnTo>
                  <a:lnTo>
                    <a:pt x="67185" y="667972"/>
                  </a:lnTo>
                  <a:lnTo>
                    <a:pt x="57503" y="666372"/>
                  </a:lnTo>
                  <a:lnTo>
                    <a:pt x="47736" y="671508"/>
                  </a:lnTo>
                  <a:lnTo>
                    <a:pt x="42348" y="665446"/>
                  </a:lnTo>
                  <a:lnTo>
                    <a:pt x="46979" y="658374"/>
                  </a:lnTo>
                  <a:lnTo>
                    <a:pt x="59776" y="652901"/>
                  </a:lnTo>
                  <a:lnTo>
                    <a:pt x="53714" y="637494"/>
                  </a:lnTo>
                  <a:lnTo>
                    <a:pt x="53040" y="605670"/>
                  </a:lnTo>
                  <a:lnTo>
                    <a:pt x="37802" y="606007"/>
                  </a:lnTo>
                  <a:lnTo>
                    <a:pt x="32161" y="591358"/>
                  </a:lnTo>
                  <a:lnTo>
                    <a:pt x="36286" y="586222"/>
                  </a:lnTo>
                  <a:lnTo>
                    <a:pt x="33845" y="574772"/>
                  </a:lnTo>
                  <a:lnTo>
                    <a:pt x="38055" y="560460"/>
                  </a:lnTo>
                  <a:lnTo>
                    <a:pt x="69458" y="545811"/>
                  </a:lnTo>
                  <a:lnTo>
                    <a:pt x="76109" y="536718"/>
                  </a:lnTo>
                  <a:lnTo>
                    <a:pt x="73246" y="530572"/>
                  </a:lnTo>
                  <a:lnTo>
                    <a:pt x="73246" y="530572"/>
                  </a:lnTo>
                  <a:lnTo>
                    <a:pt x="86212" y="503799"/>
                  </a:lnTo>
                  <a:lnTo>
                    <a:pt x="82507" y="481994"/>
                  </a:lnTo>
                  <a:lnTo>
                    <a:pt x="84107" y="458252"/>
                  </a:lnTo>
                  <a:lnTo>
                    <a:pt x="88401" y="449496"/>
                  </a:lnTo>
                  <a:lnTo>
                    <a:pt x="100440" y="451516"/>
                  </a:lnTo>
                  <a:lnTo>
                    <a:pt x="104060" y="440656"/>
                  </a:lnTo>
                  <a:lnTo>
                    <a:pt x="104902" y="415735"/>
                  </a:lnTo>
                  <a:lnTo>
                    <a:pt x="101703" y="411694"/>
                  </a:lnTo>
                  <a:lnTo>
                    <a:pt x="106502" y="410936"/>
                  </a:lnTo>
                  <a:lnTo>
                    <a:pt x="117952" y="380796"/>
                  </a:lnTo>
                  <a:lnTo>
                    <a:pt x="124939" y="381975"/>
                  </a:lnTo>
                  <a:lnTo>
                    <a:pt x="127213" y="392414"/>
                  </a:lnTo>
                  <a:lnTo>
                    <a:pt x="133527" y="391825"/>
                  </a:lnTo>
                  <a:lnTo>
                    <a:pt x="134369" y="385090"/>
                  </a:lnTo>
                  <a:lnTo>
                    <a:pt x="128560" y="381722"/>
                  </a:lnTo>
                  <a:lnTo>
                    <a:pt x="136474" y="378270"/>
                  </a:lnTo>
                  <a:lnTo>
                    <a:pt x="137147" y="359832"/>
                  </a:lnTo>
                  <a:lnTo>
                    <a:pt x="148681" y="356465"/>
                  </a:lnTo>
                  <a:lnTo>
                    <a:pt x="153817" y="347372"/>
                  </a:lnTo>
                  <a:lnTo>
                    <a:pt x="153143" y="319336"/>
                  </a:lnTo>
                  <a:lnTo>
                    <a:pt x="165520" y="309991"/>
                  </a:lnTo>
                  <a:lnTo>
                    <a:pt x="172255" y="317316"/>
                  </a:lnTo>
                  <a:lnTo>
                    <a:pt x="182358" y="308139"/>
                  </a:lnTo>
                  <a:lnTo>
                    <a:pt x="187409" y="311507"/>
                  </a:lnTo>
                  <a:lnTo>
                    <a:pt x="190777" y="303340"/>
                  </a:lnTo>
                  <a:lnTo>
                    <a:pt x="200627" y="306960"/>
                  </a:lnTo>
                  <a:lnTo>
                    <a:pt x="203742" y="319168"/>
                  </a:lnTo>
                  <a:lnTo>
                    <a:pt x="208625" y="311928"/>
                  </a:lnTo>
                  <a:lnTo>
                    <a:pt x="212751" y="314201"/>
                  </a:lnTo>
                  <a:lnTo>
                    <a:pt x="210983" y="309149"/>
                  </a:lnTo>
                  <a:lnTo>
                    <a:pt x="218392" y="309318"/>
                  </a:lnTo>
                  <a:lnTo>
                    <a:pt x="225295" y="300394"/>
                  </a:lnTo>
                  <a:lnTo>
                    <a:pt x="242302" y="300562"/>
                  </a:lnTo>
                  <a:lnTo>
                    <a:pt x="243649" y="295763"/>
                  </a:lnTo>
                  <a:lnTo>
                    <a:pt x="248111" y="294837"/>
                  </a:lnTo>
                  <a:lnTo>
                    <a:pt x="249458" y="282798"/>
                  </a:lnTo>
                  <a:lnTo>
                    <a:pt x="258382" y="279430"/>
                  </a:lnTo>
                  <a:lnTo>
                    <a:pt x="261161" y="274379"/>
                  </a:lnTo>
                  <a:lnTo>
                    <a:pt x="264276" y="279767"/>
                  </a:lnTo>
                  <a:lnTo>
                    <a:pt x="268148" y="276820"/>
                  </a:lnTo>
                  <a:lnTo>
                    <a:pt x="265286" y="264781"/>
                  </a:lnTo>
                  <a:lnTo>
                    <a:pt x="271937" y="257119"/>
                  </a:lnTo>
                  <a:lnTo>
                    <a:pt x="267812" y="244154"/>
                  </a:lnTo>
                  <a:lnTo>
                    <a:pt x="269327" y="236661"/>
                  </a:lnTo>
                  <a:lnTo>
                    <a:pt x="284650" y="233293"/>
                  </a:lnTo>
                  <a:lnTo>
                    <a:pt x="285323" y="228663"/>
                  </a:lnTo>
                  <a:lnTo>
                    <a:pt x="299468" y="220581"/>
                  </a:lnTo>
                  <a:lnTo>
                    <a:pt x="295595" y="204500"/>
                  </a:lnTo>
                  <a:lnTo>
                    <a:pt x="299047" y="197428"/>
                  </a:lnTo>
                  <a:lnTo>
                    <a:pt x="314201" y="197007"/>
                  </a:lnTo>
                  <a:lnTo>
                    <a:pt x="321778" y="189935"/>
                  </a:lnTo>
                  <a:lnTo>
                    <a:pt x="330365" y="192461"/>
                  </a:lnTo>
                  <a:lnTo>
                    <a:pt x="336596" y="185136"/>
                  </a:lnTo>
                  <a:lnTo>
                    <a:pt x="335080" y="168635"/>
                  </a:lnTo>
                  <a:lnTo>
                    <a:pt x="343331" y="157690"/>
                  </a:lnTo>
                  <a:lnTo>
                    <a:pt x="342658" y="149860"/>
                  </a:lnTo>
                  <a:lnTo>
                    <a:pt x="334154" y="142872"/>
                  </a:lnTo>
                  <a:lnTo>
                    <a:pt x="329439" y="144051"/>
                  </a:lnTo>
                  <a:lnTo>
                    <a:pt x="327250" y="135968"/>
                  </a:lnTo>
                  <a:lnTo>
                    <a:pt x="317905" y="139757"/>
                  </a:lnTo>
                  <a:lnTo>
                    <a:pt x="312433" y="137821"/>
                  </a:lnTo>
                  <a:lnTo>
                    <a:pt x="312686" y="131001"/>
                  </a:lnTo>
                  <a:lnTo>
                    <a:pt x="305698" y="133022"/>
                  </a:lnTo>
                  <a:lnTo>
                    <a:pt x="295174" y="110122"/>
                  </a:lnTo>
                  <a:lnTo>
                    <a:pt x="279430" y="114079"/>
                  </a:lnTo>
                  <a:lnTo>
                    <a:pt x="275473" y="107428"/>
                  </a:lnTo>
                  <a:lnTo>
                    <a:pt x="263349" y="103302"/>
                  </a:lnTo>
                  <a:lnTo>
                    <a:pt x="255772" y="111806"/>
                  </a:lnTo>
                  <a:lnTo>
                    <a:pt x="248953" y="110206"/>
                  </a:lnTo>
                  <a:lnTo>
                    <a:pt x="244322" y="118120"/>
                  </a:lnTo>
                  <a:lnTo>
                    <a:pt x="240618" y="114921"/>
                  </a:lnTo>
                  <a:lnTo>
                    <a:pt x="240366" y="106502"/>
                  </a:lnTo>
                  <a:lnTo>
                    <a:pt x="235314" y="105660"/>
                  </a:lnTo>
                  <a:lnTo>
                    <a:pt x="234051" y="99177"/>
                  </a:lnTo>
                  <a:lnTo>
                    <a:pt x="239860" y="96988"/>
                  </a:lnTo>
                  <a:lnTo>
                    <a:pt x="241712" y="85201"/>
                  </a:lnTo>
                  <a:lnTo>
                    <a:pt x="246932" y="85370"/>
                  </a:lnTo>
                  <a:lnTo>
                    <a:pt x="254678" y="73583"/>
                  </a:lnTo>
                  <a:lnTo>
                    <a:pt x="252320" y="67269"/>
                  </a:lnTo>
                  <a:lnTo>
                    <a:pt x="246259" y="63985"/>
                  </a:lnTo>
                  <a:lnTo>
                    <a:pt x="244659" y="52451"/>
                  </a:lnTo>
                  <a:lnTo>
                    <a:pt x="239018" y="48073"/>
                  </a:lnTo>
                  <a:lnTo>
                    <a:pt x="241123" y="37802"/>
                  </a:lnTo>
                  <a:lnTo>
                    <a:pt x="250131" y="34182"/>
                  </a:lnTo>
                  <a:lnTo>
                    <a:pt x="260992" y="47063"/>
                  </a:lnTo>
                  <a:lnTo>
                    <a:pt x="260319" y="50683"/>
                  </a:lnTo>
                  <a:lnTo>
                    <a:pt x="271516" y="56156"/>
                  </a:lnTo>
                  <a:lnTo>
                    <a:pt x="283892" y="53714"/>
                  </a:lnTo>
                  <a:lnTo>
                    <a:pt x="295090" y="44285"/>
                  </a:lnTo>
                  <a:lnTo>
                    <a:pt x="301151" y="48157"/>
                  </a:lnTo>
                  <a:lnTo>
                    <a:pt x="309991" y="46137"/>
                  </a:lnTo>
                  <a:lnTo>
                    <a:pt x="317821" y="54387"/>
                  </a:lnTo>
                  <a:lnTo>
                    <a:pt x="338448" y="54387"/>
                  </a:lnTo>
                  <a:cubicBezTo>
                    <a:pt x="338448" y="54387"/>
                    <a:pt x="345773" y="48157"/>
                    <a:pt x="345773" y="48157"/>
                  </a:cubicBezTo>
                  <a:lnTo>
                    <a:pt x="344931" y="52199"/>
                  </a:lnTo>
                  <a:lnTo>
                    <a:pt x="349645" y="56997"/>
                  </a:lnTo>
                  <a:lnTo>
                    <a:pt x="354781" y="54135"/>
                  </a:lnTo>
                  <a:lnTo>
                    <a:pt x="367662" y="57671"/>
                  </a:lnTo>
                  <a:lnTo>
                    <a:pt x="390899" y="56156"/>
                  </a:lnTo>
                  <a:lnTo>
                    <a:pt x="400834" y="61375"/>
                  </a:lnTo>
                  <a:lnTo>
                    <a:pt x="405801" y="59439"/>
                  </a:lnTo>
                  <a:lnTo>
                    <a:pt x="402770" y="53630"/>
                  </a:lnTo>
                  <a:lnTo>
                    <a:pt x="413125" y="53882"/>
                  </a:lnTo>
                  <a:lnTo>
                    <a:pt x="424744" y="47400"/>
                  </a:lnTo>
                  <a:lnTo>
                    <a:pt x="425501" y="37465"/>
                  </a:lnTo>
                  <a:lnTo>
                    <a:pt x="441666" y="34687"/>
                  </a:lnTo>
                  <a:lnTo>
                    <a:pt x="452190" y="26773"/>
                  </a:lnTo>
                  <a:lnTo>
                    <a:pt x="452190" y="26773"/>
                  </a:lnTo>
                  <a:lnTo>
                    <a:pt x="475258" y="43611"/>
                  </a:lnTo>
                  <a:lnTo>
                    <a:pt x="501358" y="43190"/>
                  </a:lnTo>
                  <a:lnTo>
                    <a:pt x="519459" y="34855"/>
                  </a:lnTo>
                  <a:lnTo>
                    <a:pt x="524089" y="21637"/>
                  </a:lnTo>
                  <a:lnTo>
                    <a:pt x="534697" y="15070"/>
                  </a:lnTo>
                  <a:lnTo>
                    <a:pt x="536970" y="5472"/>
                  </a:lnTo>
                  <a:lnTo>
                    <a:pt x="543032" y="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1" name="Google Shape;161;p11"/>
            <p:cNvSpPr/>
            <p:nvPr/>
          </p:nvSpPr>
          <p:spPr>
            <a:xfrm>
              <a:off x="6968998" y="3883029"/>
              <a:ext cx="39990" cy="56323"/>
            </a:xfrm>
            <a:custGeom>
              <a:rect b="b" l="l" r="r" t="t"/>
              <a:pathLst>
                <a:path extrusionOk="0" h="56323" w="39990">
                  <a:moveTo>
                    <a:pt x="0" y="42853"/>
                  </a:moveTo>
                  <a:lnTo>
                    <a:pt x="926" y="27615"/>
                  </a:lnTo>
                  <a:lnTo>
                    <a:pt x="11955" y="0"/>
                  </a:lnTo>
                  <a:lnTo>
                    <a:pt x="17175" y="5473"/>
                  </a:lnTo>
                  <a:lnTo>
                    <a:pt x="30393" y="3620"/>
                  </a:lnTo>
                  <a:lnTo>
                    <a:pt x="37633" y="8419"/>
                  </a:lnTo>
                  <a:lnTo>
                    <a:pt x="39991" y="19617"/>
                  </a:lnTo>
                  <a:lnTo>
                    <a:pt x="25342" y="26099"/>
                  </a:lnTo>
                  <a:lnTo>
                    <a:pt x="39317" y="31067"/>
                  </a:lnTo>
                  <a:lnTo>
                    <a:pt x="38896" y="36791"/>
                  </a:lnTo>
                  <a:lnTo>
                    <a:pt x="34266" y="36791"/>
                  </a:lnTo>
                  <a:cubicBezTo>
                    <a:pt x="34266" y="36791"/>
                    <a:pt x="34266" y="42432"/>
                    <a:pt x="34266" y="42432"/>
                  </a:cubicBezTo>
                  <a:lnTo>
                    <a:pt x="30309" y="42432"/>
                  </a:lnTo>
                  <a:cubicBezTo>
                    <a:pt x="30309" y="42432"/>
                    <a:pt x="38054" y="52788"/>
                    <a:pt x="38054" y="52788"/>
                  </a:cubicBezTo>
                  <a:lnTo>
                    <a:pt x="38054" y="52788"/>
                  </a:lnTo>
                  <a:lnTo>
                    <a:pt x="34855" y="51104"/>
                  </a:lnTo>
                  <a:lnTo>
                    <a:pt x="35444" y="53798"/>
                  </a:lnTo>
                  <a:lnTo>
                    <a:pt x="26352" y="56324"/>
                  </a:lnTo>
                  <a:lnTo>
                    <a:pt x="168" y="42685"/>
                  </a:lnTo>
                  <a:lnTo>
                    <a:pt x="168" y="42685"/>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2" name="Google Shape;162;p11"/>
            <p:cNvSpPr/>
            <p:nvPr/>
          </p:nvSpPr>
          <p:spPr>
            <a:xfrm>
              <a:off x="8054810" y="2344102"/>
              <a:ext cx="88568" cy="95641"/>
            </a:xfrm>
            <a:custGeom>
              <a:rect b="b" l="l" r="r" t="t"/>
              <a:pathLst>
                <a:path extrusionOk="0" h="95641" w="88568">
                  <a:moveTo>
                    <a:pt x="62049" y="3368"/>
                  </a:moveTo>
                  <a:lnTo>
                    <a:pt x="67437" y="9766"/>
                  </a:lnTo>
                  <a:lnTo>
                    <a:pt x="63817" y="17849"/>
                  </a:lnTo>
                  <a:lnTo>
                    <a:pt x="68700" y="19364"/>
                  </a:lnTo>
                  <a:lnTo>
                    <a:pt x="79308" y="34518"/>
                  </a:lnTo>
                  <a:lnTo>
                    <a:pt x="86128" y="33845"/>
                  </a:lnTo>
                  <a:lnTo>
                    <a:pt x="83938" y="48157"/>
                  </a:lnTo>
                  <a:lnTo>
                    <a:pt x="88316" y="55314"/>
                  </a:lnTo>
                  <a:lnTo>
                    <a:pt x="80823" y="63817"/>
                  </a:lnTo>
                  <a:lnTo>
                    <a:pt x="88569" y="75435"/>
                  </a:lnTo>
                  <a:lnTo>
                    <a:pt x="88569" y="75435"/>
                  </a:lnTo>
                  <a:lnTo>
                    <a:pt x="71815" y="80318"/>
                  </a:lnTo>
                  <a:lnTo>
                    <a:pt x="68868" y="84444"/>
                  </a:lnTo>
                  <a:lnTo>
                    <a:pt x="71478" y="91516"/>
                  </a:lnTo>
                  <a:lnTo>
                    <a:pt x="58260" y="95641"/>
                  </a:lnTo>
                  <a:lnTo>
                    <a:pt x="49925" y="88822"/>
                  </a:lnTo>
                  <a:lnTo>
                    <a:pt x="48073" y="78466"/>
                  </a:lnTo>
                  <a:lnTo>
                    <a:pt x="41843" y="73162"/>
                  </a:lnTo>
                  <a:lnTo>
                    <a:pt x="37633" y="74172"/>
                  </a:lnTo>
                  <a:lnTo>
                    <a:pt x="30140" y="68616"/>
                  </a:lnTo>
                  <a:lnTo>
                    <a:pt x="30140" y="74341"/>
                  </a:lnTo>
                  <a:cubicBezTo>
                    <a:pt x="30140" y="74341"/>
                    <a:pt x="23489" y="71731"/>
                    <a:pt x="23489" y="71731"/>
                  </a:cubicBezTo>
                  <a:lnTo>
                    <a:pt x="7746" y="75435"/>
                  </a:lnTo>
                  <a:lnTo>
                    <a:pt x="421" y="65837"/>
                  </a:lnTo>
                  <a:lnTo>
                    <a:pt x="0" y="58934"/>
                  </a:lnTo>
                  <a:lnTo>
                    <a:pt x="3452" y="58765"/>
                  </a:lnTo>
                  <a:lnTo>
                    <a:pt x="7493" y="49673"/>
                  </a:lnTo>
                  <a:lnTo>
                    <a:pt x="17343" y="49673"/>
                  </a:lnTo>
                  <a:cubicBezTo>
                    <a:pt x="17343" y="49673"/>
                    <a:pt x="14481" y="45716"/>
                    <a:pt x="14481" y="45716"/>
                  </a:cubicBezTo>
                  <a:lnTo>
                    <a:pt x="21048" y="36034"/>
                  </a:lnTo>
                  <a:lnTo>
                    <a:pt x="18859" y="12797"/>
                  </a:lnTo>
                  <a:lnTo>
                    <a:pt x="34603" y="9598"/>
                  </a:lnTo>
                  <a:lnTo>
                    <a:pt x="42432" y="0"/>
                  </a:lnTo>
                  <a:lnTo>
                    <a:pt x="51693" y="3873"/>
                  </a:lnTo>
                  <a:lnTo>
                    <a:pt x="53545" y="8672"/>
                  </a:lnTo>
                  <a:lnTo>
                    <a:pt x="61965" y="362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3" name="Google Shape;163;p11"/>
            <p:cNvSpPr/>
            <p:nvPr/>
          </p:nvSpPr>
          <p:spPr>
            <a:xfrm>
              <a:off x="7365622" y="4001907"/>
              <a:ext cx="53713" cy="57755"/>
            </a:xfrm>
            <a:custGeom>
              <a:rect b="b" l="l" r="r" t="t"/>
              <a:pathLst>
                <a:path extrusionOk="0" h="57755" w="53713">
                  <a:moveTo>
                    <a:pt x="51441" y="44790"/>
                  </a:moveTo>
                  <a:lnTo>
                    <a:pt x="46052" y="57755"/>
                  </a:lnTo>
                  <a:lnTo>
                    <a:pt x="37886" y="51862"/>
                  </a:lnTo>
                  <a:lnTo>
                    <a:pt x="23994" y="49084"/>
                  </a:lnTo>
                  <a:lnTo>
                    <a:pt x="22647" y="54977"/>
                  </a:lnTo>
                  <a:lnTo>
                    <a:pt x="15154" y="46979"/>
                  </a:lnTo>
                  <a:lnTo>
                    <a:pt x="16417" y="42348"/>
                  </a:lnTo>
                  <a:lnTo>
                    <a:pt x="11450" y="46474"/>
                  </a:lnTo>
                  <a:lnTo>
                    <a:pt x="8587" y="43190"/>
                  </a:lnTo>
                  <a:lnTo>
                    <a:pt x="10945" y="35613"/>
                  </a:lnTo>
                  <a:lnTo>
                    <a:pt x="8082" y="27867"/>
                  </a:lnTo>
                  <a:lnTo>
                    <a:pt x="8082" y="27867"/>
                  </a:lnTo>
                  <a:lnTo>
                    <a:pt x="0" y="15407"/>
                  </a:lnTo>
                  <a:lnTo>
                    <a:pt x="3789" y="12629"/>
                  </a:lnTo>
                  <a:lnTo>
                    <a:pt x="10524" y="16754"/>
                  </a:lnTo>
                  <a:lnTo>
                    <a:pt x="11618" y="12881"/>
                  </a:lnTo>
                  <a:lnTo>
                    <a:pt x="16922" y="13134"/>
                  </a:lnTo>
                  <a:lnTo>
                    <a:pt x="16922" y="8167"/>
                  </a:lnTo>
                  <a:cubicBezTo>
                    <a:pt x="16922" y="8167"/>
                    <a:pt x="21132" y="13134"/>
                    <a:pt x="21132" y="13134"/>
                  </a:cubicBezTo>
                  <a:lnTo>
                    <a:pt x="22226" y="7156"/>
                  </a:lnTo>
                  <a:lnTo>
                    <a:pt x="29383" y="6399"/>
                  </a:lnTo>
                  <a:lnTo>
                    <a:pt x="32329" y="0"/>
                  </a:lnTo>
                  <a:lnTo>
                    <a:pt x="33255" y="10524"/>
                  </a:lnTo>
                  <a:lnTo>
                    <a:pt x="41843" y="8251"/>
                  </a:lnTo>
                  <a:lnTo>
                    <a:pt x="44874" y="14060"/>
                  </a:lnTo>
                  <a:lnTo>
                    <a:pt x="41254" y="13302"/>
                  </a:lnTo>
                  <a:lnTo>
                    <a:pt x="32835" y="24247"/>
                  </a:lnTo>
                  <a:lnTo>
                    <a:pt x="26941" y="24668"/>
                  </a:lnTo>
                  <a:lnTo>
                    <a:pt x="27951" y="38475"/>
                  </a:lnTo>
                  <a:lnTo>
                    <a:pt x="29888" y="35192"/>
                  </a:lnTo>
                  <a:lnTo>
                    <a:pt x="35444" y="38391"/>
                  </a:lnTo>
                  <a:lnTo>
                    <a:pt x="39907" y="35360"/>
                  </a:lnTo>
                  <a:lnTo>
                    <a:pt x="39149" y="28962"/>
                  </a:lnTo>
                  <a:lnTo>
                    <a:pt x="50430" y="30730"/>
                  </a:lnTo>
                  <a:lnTo>
                    <a:pt x="53714" y="33929"/>
                  </a:lnTo>
                  <a:lnTo>
                    <a:pt x="47989" y="41506"/>
                  </a:lnTo>
                  <a:lnTo>
                    <a:pt x="51609" y="44874"/>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 name="Google Shape;164;p11"/>
            <p:cNvSpPr/>
            <p:nvPr/>
          </p:nvSpPr>
          <p:spPr>
            <a:xfrm>
              <a:off x="7498812" y="4849290"/>
              <a:ext cx="116604" cy="165182"/>
            </a:xfrm>
            <a:custGeom>
              <a:rect b="b" l="l" r="r" t="t"/>
              <a:pathLst>
                <a:path extrusionOk="0" h="165182" w="116604">
                  <a:moveTo>
                    <a:pt x="0" y="13386"/>
                  </a:moveTo>
                  <a:lnTo>
                    <a:pt x="26941" y="10945"/>
                  </a:lnTo>
                  <a:lnTo>
                    <a:pt x="32666" y="0"/>
                  </a:lnTo>
                  <a:lnTo>
                    <a:pt x="35697" y="8840"/>
                  </a:lnTo>
                  <a:lnTo>
                    <a:pt x="46810" y="10271"/>
                  </a:lnTo>
                  <a:lnTo>
                    <a:pt x="51020" y="28120"/>
                  </a:lnTo>
                  <a:lnTo>
                    <a:pt x="56240" y="34182"/>
                  </a:lnTo>
                  <a:lnTo>
                    <a:pt x="61375" y="35360"/>
                  </a:lnTo>
                  <a:lnTo>
                    <a:pt x="78634" y="27025"/>
                  </a:lnTo>
                  <a:lnTo>
                    <a:pt x="78634" y="27025"/>
                  </a:lnTo>
                  <a:lnTo>
                    <a:pt x="86969" y="26688"/>
                  </a:lnTo>
                  <a:lnTo>
                    <a:pt x="89916" y="21384"/>
                  </a:lnTo>
                  <a:lnTo>
                    <a:pt x="93957" y="27278"/>
                  </a:lnTo>
                  <a:lnTo>
                    <a:pt x="97156" y="24079"/>
                  </a:lnTo>
                  <a:lnTo>
                    <a:pt x="101366" y="26352"/>
                  </a:lnTo>
                  <a:lnTo>
                    <a:pt x="103723" y="34518"/>
                  </a:lnTo>
                  <a:lnTo>
                    <a:pt x="101198" y="42516"/>
                  </a:lnTo>
                  <a:lnTo>
                    <a:pt x="107007" y="49841"/>
                  </a:lnTo>
                  <a:lnTo>
                    <a:pt x="101534" y="56492"/>
                  </a:lnTo>
                  <a:lnTo>
                    <a:pt x="106165" y="64995"/>
                  </a:lnTo>
                  <a:lnTo>
                    <a:pt x="106165" y="74930"/>
                  </a:lnTo>
                  <a:cubicBezTo>
                    <a:pt x="106165" y="74930"/>
                    <a:pt x="114247" y="78803"/>
                    <a:pt x="114247" y="78803"/>
                  </a:cubicBezTo>
                  <a:lnTo>
                    <a:pt x="116605" y="92442"/>
                  </a:lnTo>
                  <a:lnTo>
                    <a:pt x="101787" y="98924"/>
                  </a:lnTo>
                  <a:lnTo>
                    <a:pt x="110459" y="105239"/>
                  </a:lnTo>
                  <a:lnTo>
                    <a:pt x="113153" y="112395"/>
                  </a:lnTo>
                  <a:lnTo>
                    <a:pt x="107428" y="119888"/>
                  </a:lnTo>
                  <a:lnTo>
                    <a:pt x="105407" y="128560"/>
                  </a:lnTo>
                  <a:lnTo>
                    <a:pt x="109617" y="138831"/>
                  </a:lnTo>
                  <a:lnTo>
                    <a:pt x="102460" y="147839"/>
                  </a:lnTo>
                  <a:lnTo>
                    <a:pt x="103976" y="152218"/>
                  </a:lnTo>
                  <a:lnTo>
                    <a:pt x="93705" y="160468"/>
                  </a:lnTo>
                  <a:lnTo>
                    <a:pt x="86717" y="155080"/>
                  </a:lnTo>
                  <a:lnTo>
                    <a:pt x="87306" y="162741"/>
                  </a:lnTo>
                  <a:lnTo>
                    <a:pt x="80992" y="160637"/>
                  </a:lnTo>
                  <a:lnTo>
                    <a:pt x="73583" y="165183"/>
                  </a:lnTo>
                  <a:lnTo>
                    <a:pt x="73583" y="165183"/>
                  </a:lnTo>
                  <a:lnTo>
                    <a:pt x="63985" y="161057"/>
                  </a:lnTo>
                  <a:lnTo>
                    <a:pt x="65837" y="153817"/>
                  </a:lnTo>
                  <a:lnTo>
                    <a:pt x="50599" y="134116"/>
                  </a:lnTo>
                  <a:lnTo>
                    <a:pt x="40917" y="130833"/>
                  </a:lnTo>
                  <a:lnTo>
                    <a:pt x="47400" y="119467"/>
                  </a:lnTo>
                  <a:lnTo>
                    <a:pt x="37970" y="85454"/>
                  </a:lnTo>
                  <a:lnTo>
                    <a:pt x="34182" y="78466"/>
                  </a:lnTo>
                  <a:lnTo>
                    <a:pt x="28457" y="80234"/>
                  </a:lnTo>
                  <a:lnTo>
                    <a:pt x="18185" y="71057"/>
                  </a:lnTo>
                  <a:lnTo>
                    <a:pt x="34771" y="73583"/>
                  </a:lnTo>
                  <a:lnTo>
                    <a:pt x="38307" y="70299"/>
                  </a:lnTo>
                  <a:lnTo>
                    <a:pt x="29888" y="63480"/>
                  </a:lnTo>
                  <a:lnTo>
                    <a:pt x="19027" y="61712"/>
                  </a:lnTo>
                  <a:lnTo>
                    <a:pt x="22142" y="55566"/>
                  </a:lnTo>
                  <a:lnTo>
                    <a:pt x="14986" y="55566"/>
                  </a:lnTo>
                  <a:cubicBezTo>
                    <a:pt x="14986" y="55566"/>
                    <a:pt x="9935" y="33676"/>
                    <a:pt x="9935" y="33676"/>
                  </a:cubicBezTo>
                  <a:lnTo>
                    <a:pt x="84" y="13470"/>
                  </a:lnTo>
                  <a:lnTo>
                    <a:pt x="84" y="1347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 name="Google Shape;165;p11"/>
            <p:cNvSpPr/>
            <p:nvPr/>
          </p:nvSpPr>
          <p:spPr>
            <a:xfrm>
              <a:off x="6530700" y="3171194"/>
              <a:ext cx="1109048" cy="875923"/>
            </a:xfrm>
            <a:custGeom>
              <a:rect b="b" l="l" r="r" t="t"/>
              <a:pathLst>
                <a:path extrusionOk="0" h="875923" w="1109048">
                  <a:moveTo>
                    <a:pt x="253920" y="432574"/>
                  </a:moveTo>
                  <a:lnTo>
                    <a:pt x="259140" y="438551"/>
                  </a:lnTo>
                  <a:lnTo>
                    <a:pt x="255520" y="442676"/>
                  </a:lnTo>
                  <a:lnTo>
                    <a:pt x="247016" y="436867"/>
                  </a:lnTo>
                  <a:lnTo>
                    <a:pt x="254004" y="432574"/>
                  </a:lnTo>
                  <a:lnTo>
                    <a:pt x="254004" y="432574"/>
                  </a:lnTo>
                  <a:close/>
                  <a:moveTo>
                    <a:pt x="167456" y="429122"/>
                  </a:moveTo>
                  <a:lnTo>
                    <a:pt x="169224" y="431900"/>
                  </a:lnTo>
                  <a:lnTo>
                    <a:pt x="158279" y="439982"/>
                  </a:lnTo>
                  <a:lnTo>
                    <a:pt x="159795" y="432237"/>
                  </a:lnTo>
                  <a:cubicBezTo>
                    <a:pt x="159795" y="432237"/>
                    <a:pt x="167456" y="429122"/>
                    <a:pt x="167456" y="429122"/>
                  </a:cubicBezTo>
                  <a:close/>
                  <a:moveTo>
                    <a:pt x="321189" y="407064"/>
                  </a:moveTo>
                  <a:lnTo>
                    <a:pt x="324388" y="411862"/>
                  </a:lnTo>
                  <a:lnTo>
                    <a:pt x="312180" y="415398"/>
                  </a:lnTo>
                  <a:lnTo>
                    <a:pt x="313443" y="410010"/>
                  </a:lnTo>
                  <a:cubicBezTo>
                    <a:pt x="313443" y="410010"/>
                    <a:pt x="321189" y="407064"/>
                    <a:pt x="321189" y="407064"/>
                  </a:cubicBezTo>
                  <a:close/>
                  <a:moveTo>
                    <a:pt x="65501" y="268906"/>
                  </a:moveTo>
                  <a:lnTo>
                    <a:pt x="75014" y="272189"/>
                  </a:lnTo>
                  <a:lnTo>
                    <a:pt x="75519" y="276988"/>
                  </a:lnTo>
                  <a:lnTo>
                    <a:pt x="68026" y="279009"/>
                  </a:lnTo>
                  <a:lnTo>
                    <a:pt x="68279" y="282040"/>
                  </a:lnTo>
                  <a:lnTo>
                    <a:pt x="61965" y="276988"/>
                  </a:lnTo>
                  <a:lnTo>
                    <a:pt x="67184" y="275052"/>
                  </a:lnTo>
                  <a:cubicBezTo>
                    <a:pt x="67184" y="275052"/>
                    <a:pt x="65501" y="268822"/>
                    <a:pt x="65501" y="268822"/>
                  </a:cubicBezTo>
                  <a:close/>
                  <a:moveTo>
                    <a:pt x="70973" y="257288"/>
                  </a:moveTo>
                  <a:lnTo>
                    <a:pt x="76024" y="261160"/>
                  </a:lnTo>
                  <a:lnTo>
                    <a:pt x="76024" y="266212"/>
                  </a:lnTo>
                  <a:cubicBezTo>
                    <a:pt x="76024" y="266212"/>
                    <a:pt x="68952" y="261413"/>
                    <a:pt x="68952" y="261413"/>
                  </a:cubicBezTo>
                  <a:lnTo>
                    <a:pt x="67269" y="257540"/>
                  </a:lnTo>
                  <a:lnTo>
                    <a:pt x="70973" y="257119"/>
                  </a:lnTo>
                  <a:lnTo>
                    <a:pt x="70973" y="257119"/>
                  </a:lnTo>
                  <a:close/>
                  <a:moveTo>
                    <a:pt x="50515" y="236913"/>
                  </a:moveTo>
                  <a:lnTo>
                    <a:pt x="54387" y="241628"/>
                  </a:lnTo>
                  <a:lnTo>
                    <a:pt x="52451" y="251815"/>
                  </a:lnTo>
                  <a:lnTo>
                    <a:pt x="47989" y="248953"/>
                  </a:lnTo>
                  <a:lnTo>
                    <a:pt x="48662" y="242133"/>
                  </a:lnTo>
                  <a:lnTo>
                    <a:pt x="41590" y="248532"/>
                  </a:lnTo>
                  <a:lnTo>
                    <a:pt x="39991" y="246259"/>
                  </a:lnTo>
                  <a:cubicBezTo>
                    <a:pt x="39991" y="246259"/>
                    <a:pt x="50599" y="236913"/>
                    <a:pt x="50599" y="236913"/>
                  </a:cubicBezTo>
                  <a:close/>
                  <a:moveTo>
                    <a:pt x="52114" y="214519"/>
                  </a:moveTo>
                  <a:lnTo>
                    <a:pt x="51946" y="221338"/>
                  </a:lnTo>
                  <a:lnTo>
                    <a:pt x="43022" y="231694"/>
                  </a:lnTo>
                  <a:lnTo>
                    <a:pt x="43948" y="222180"/>
                  </a:lnTo>
                  <a:lnTo>
                    <a:pt x="52198" y="214519"/>
                  </a:lnTo>
                  <a:lnTo>
                    <a:pt x="52198" y="214519"/>
                  </a:lnTo>
                  <a:close/>
                  <a:moveTo>
                    <a:pt x="47568" y="209130"/>
                  </a:moveTo>
                  <a:lnTo>
                    <a:pt x="49420" y="213761"/>
                  </a:lnTo>
                  <a:lnTo>
                    <a:pt x="44790" y="216539"/>
                  </a:lnTo>
                  <a:lnTo>
                    <a:pt x="43779" y="210814"/>
                  </a:lnTo>
                  <a:lnTo>
                    <a:pt x="47568" y="209130"/>
                  </a:lnTo>
                  <a:close/>
                  <a:moveTo>
                    <a:pt x="30309" y="174360"/>
                  </a:moveTo>
                  <a:lnTo>
                    <a:pt x="37297" y="178232"/>
                  </a:lnTo>
                  <a:lnTo>
                    <a:pt x="42264" y="176296"/>
                  </a:lnTo>
                  <a:lnTo>
                    <a:pt x="35950" y="203406"/>
                  </a:lnTo>
                  <a:lnTo>
                    <a:pt x="22647" y="217129"/>
                  </a:lnTo>
                  <a:lnTo>
                    <a:pt x="15491" y="215445"/>
                  </a:lnTo>
                  <a:lnTo>
                    <a:pt x="18690" y="213845"/>
                  </a:lnTo>
                  <a:lnTo>
                    <a:pt x="15239" y="210562"/>
                  </a:lnTo>
                  <a:lnTo>
                    <a:pt x="9766" y="212667"/>
                  </a:lnTo>
                  <a:lnTo>
                    <a:pt x="11197" y="215697"/>
                  </a:lnTo>
                  <a:lnTo>
                    <a:pt x="6146" y="215866"/>
                  </a:lnTo>
                  <a:lnTo>
                    <a:pt x="6988" y="212582"/>
                  </a:lnTo>
                  <a:lnTo>
                    <a:pt x="2021" y="214519"/>
                  </a:lnTo>
                  <a:lnTo>
                    <a:pt x="0" y="209130"/>
                  </a:lnTo>
                  <a:lnTo>
                    <a:pt x="3199" y="204668"/>
                  </a:lnTo>
                  <a:lnTo>
                    <a:pt x="14649" y="204247"/>
                  </a:lnTo>
                  <a:lnTo>
                    <a:pt x="25257" y="189935"/>
                  </a:lnTo>
                  <a:lnTo>
                    <a:pt x="30309" y="174276"/>
                  </a:lnTo>
                  <a:lnTo>
                    <a:pt x="30309" y="174276"/>
                  </a:lnTo>
                  <a:close/>
                  <a:moveTo>
                    <a:pt x="23405" y="175538"/>
                  </a:moveTo>
                  <a:lnTo>
                    <a:pt x="24247" y="187998"/>
                  </a:lnTo>
                  <a:lnTo>
                    <a:pt x="16417" y="193639"/>
                  </a:lnTo>
                  <a:lnTo>
                    <a:pt x="16417" y="177222"/>
                  </a:lnTo>
                  <a:cubicBezTo>
                    <a:pt x="16417" y="177222"/>
                    <a:pt x="23321" y="175538"/>
                    <a:pt x="23321" y="175538"/>
                  </a:cubicBezTo>
                  <a:lnTo>
                    <a:pt x="23321" y="175538"/>
                  </a:lnTo>
                  <a:close/>
                  <a:moveTo>
                    <a:pt x="54640" y="169308"/>
                  </a:moveTo>
                  <a:lnTo>
                    <a:pt x="58260" y="184041"/>
                  </a:lnTo>
                  <a:lnTo>
                    <a:pt x="44284" y="186988"/>
                  </a:lnTo>
                  <a:lnTo>
                    <a:pt x="47652" y="180337"/>
                  </a:lnTo>
                  <a:lnTo>
                    <a:pt x="46137" y="174107"/>
                  </a:lnTo>
                  <a:cubicBezTo>
                    <a:pt x="46137" y="174107"/>
                    <a:pt x="54724" y="169392"/>
                    <a:pt x="54724" y="169392"/>
                  </a:cubicBezTo>
                  <a:close/>
                  <a:moveTo>
                    <a:pt x="35023" y="163162"/>
                  </a:moveTo>
                  <a:lnTo>
                    <a:pt x="39822" y="163331"/>
                  </a:lnTo>
                  <a:lnTo>
                    <a:pt x="42264" y="173265"/>
                  </a:lnTo>
                  <a:lnTo>
                    <a:pt x="31824" y="172592"/>
                  </a:lnTo>
                  <a:lnTo>
                    <a:pt x="30561" y="168214"/>
                  </a:lnTo>
                  <a:lnTo>
                    <a:pt x="34939" y="163246"/>
                  </a:lnTo>
                  <a:lnTo>
                    <a:pt x="34939" y="163246"/>
                  </a:lnTo>
                  <a:close/>
                  <a:moveTo>
                    <a:pt x="45042" y="149187"/>
                  </a:moveTo>
                  <a:lnTo>
                    <a:pt x="45042" y="161731"/>
                  </a:lnTo>
                  <a:cubicBezTo>
                    <a:pt x="45042" y="161731"/>
                    <a:pt x="33676" y="160552"/>
                    <a:pt x="33676" y="160552"/>
                  </a:cubicBezTo>
                  <a:lnTo>
                    <a:pt x="28878" y="166446"/>
                  </a:lnTo>
                  <a:lnTo>
                    <a:pt x="29383" y="156848"/>
                  </a:lnTo>
                  <a:lnTo>
                    <a:pt x="45042" y="149187"/>
                  </a:lnTo>
                  <a:lnTo>
                    <a:pt x="45042" y="149187"/>
                  </a:lnTo>
                  <a:close/>
                  <a:moveTo>
                    <a:pt x="61038" y="148681"/>
                  </a:moveTo>
                  <a:lnTo>
                    <a:pt x="64995" y="152722"/>
                  </a:lnTo>
                  <a:lnTo>
                    <a:pt x="69710" y="153901"/>
                  </a:lnTo>
                  <a:lnTo>
                    <a:pt x="58344" y="164425"/>
                  </a:lnTo>
                  <a:lnTo>
                    <a:pt x="53714" y="162573"/>
                  </a:lnTo>
                  <a:lnTo>
                    <a:pt x="54219" y="158363"/>
                  </a:lnTo>
                  <a:lnTo>
                    <a:pt x="61965" y="152638"/>
                  </a:lnTo>
                  <a:lnTo>
                    <a:pt x="61038" y="148765"/>
                  </a:lnTo>
                  <a:lnTo>
                    <a:pt x="61038" y="148765"/>
                  </a:lnTo>
                  <a:close/>
                  <a:moveTo>
                    <a:pt x="52114" y="138073"/>
                  </a:moveTo>
                  <a:lnTo>
                    <a:pt x="58513" y="151291"/>
                  </a:lnTo>
                  <a:lnTo>
                    <a:pt x="45295" y="165940"/>
                  </a:lnTo>
                  <a:lnTo>
                    <a:pt x="49757" y="149944"/>
                  </a:lnTo>
                  <a:lnTo>
                    <a:pt x="47484" y="146745"/>
                  </a:lnTo>
                  <a:lnTo>
                    <a:pt x="42601" y="148597"/>
                  </a:lnTo>
                  <a:lnTo>
                    <a:pt x="46052" y="140262"/>
                  </a:lnTo>
                  <a:lnTo>
                    <a:pt x="52114" y="137989"/>
                  </a:lnTo>
                  <a:lnTo>
                    <a:pt x="52114" y="137989"/>
                  </a:lnTo>
                  <a:close/>
                  <a:moveTo>
                    <a:pt x="42937" y="137568"/>
                  </a:moveTo>
                  <a:lnTo>
                    <a:pt x="39401" y="149271"/>
                  </a:lnTo>
                  <a:lnTo>
                    <a:pt x="27867" y="155753"/>
                  </a:lnTo>
                  <a:lnTo>
                    <a:pt x="26604" y="171581"/>
                  </a:lnTo>
                  <a:lnTo>
                    <a:pt x="23658" y="173939"/>
                  </a:lnTo>
                  <a:lnTo>
                    <a:pt x="20627" y="170571"/>
                  </a:lnTo>
                  <a:lnTo>
                    <a:pt x="13892" y="176717"/>
                  </a:lnTo>
                  <a:lnTo>
                    <a:pt x="14060" y="196249"/>
                  </a:lnTo>
                  <a:lnTo>
                    <a:pt x="9093" y="198354"/>
                  </a:lnTo>
                  <a:lnTo>
                    <a:pt x="1010" y="188672"/>
                  </a:lnTo>
                  <a:lnTo>
                    <a:pt x="8335" y="180253"/>
                  </a:lnTo>
                  <a:lnTo>
                    <a:pt x="4546" y="168719"/>
                  </a:lnTo>
                  <a:lnTo>
                    <a:pt x="8335" y="168466"/>
                  </a:lnTo>
                  <a:lnTo>
                    <a:pt x="15828" y="153228"/>
                  </a:lnTo>
                  <a:lnTo>
                    <a:pt x="25931" y="152722"/>
                  </a:lnTo>
                  <a:lnTo>
                    <a:pt x="30393" y="141104"/>
                  </a:lnTo>
                  <a:lnTo>
                    <a:pt x="36791" y="143462"/>
                  </a:lnTo>
                  <a:lnTo>
                    <a:pt x="42769" y="137652"/>
                  </a:lnTo>
                  <a:lnTo>
                    <a:pt x="42769" y="137652"/>
                  </a:lnTo>
                  <a:close/>
                  <a:moveTo>
                    <a:pt x="514744" y="4799"/>
                  </a:moveTo>
                  <a:lnTo>
                    <a:pt x="548336" y="19027"/>
                  </a:lnTo>
                  <a:lnTo>
                    <a:pt x="557681" y="10187"/>
                  </a:lnTo>
                  <a:lnTo>
                    <a:pt x="563322" y="16333"/>
                  </a:lnTo>
                  <a:lnTo>
                    <a:pt x="581844" y="6230"/>
                  </a:lnTo>
                  <a:lnTo>
                    <a:pt x="604491" y="6819"/>
                  </a:lnTo>
                  <a:lnTo>
                    <a:pt x="612405" y="14060"/>
                  </a:lnTo>
                  <a:lnTo>
                    <a:pt x="636652" y="6819"/>
                  </a:lnTo>
                  <a:lnTo>
                    <a:pt x="638926" y="16249"/>
                  </a:lnTo>
                  <a:lnTo>
                    <a:pt x="647176" y="19701"/>
                  </a:lnTo>
                  <a:lnTo>
                    <a:pt x="650376" y="5893"/>
                  </a:lnTo>
                  <a:lnTo>
                    <a:pt x="658037" y="7409"/>
                  </a:lnTo>
                  <a:lnTo>
                    <a:pt x="662247" y="15323"/>
                  </a:lnTo>
                  <a:lnTo>
                    <a:pt x="681358" y="0"/>
                  </a:lnTo>
                  <a:lnTo>
                    <a:pt x="687167" y="1684"/>
                  </a:lnTo>
                  <a:lnTo>
                    <a:pt x="687167" y="10271"/>
                  </a:lnTo>
                  <a:cubicBezTo>
                    <a:pt x="687167" y="10271"/>
                    <a:pt x="701311" y="17680"/>
                    <a:pt x="701311" y="17680"/>
                  </a:cubicBezTo>
                  <a:lnTo>
                    <a:pt x="709309" y="18017"/>
                  </a:lnTo>
                  <a:lnTo>
                    <a:pt x="712677" y="14060"/>
                  </a:lnTo>
                  <a:lnTo>
                    <a:pt x="727663" y="18690"/>
                  </a:lnTo>
                  <a:lnTo>
                    <a:pt x="734482" y="16922"/>
                  </a:lnTo>
                  <a:lnTo>
                    <a:pt x="729599" y="22984"/>
                  </a:lnTo>
                  <a:lnTo>
                    <a:pt x="721349" y="20458"/>
                  </a:lnTo>
                  <a:lnTo>
                    <a:pt x="716381" y="24331"/>
                  </a:lnTo>
                  <a:lnTo>
                    <a:pt x="724127" y="32414"/>
                  </a:lnTo>
                  <a:lnTo>
                    <a:pt x="735240" y="29719"/>
                  </a:lnTo>
                  <a:lnTo>
                    <a:pt x="735240" y="29719"/>
                  </a:lnTo>
                  <a:lnTo>
                    <a:pt x="740207" y="39822"/>
                  </a:lnTo>
                  <a:lnTo>
                    <a:pt x="750142" y="39065"/>
                  </a:lnTo>
                  <a:lnTo>
                    <a:pt x="750142" y="39065"/>
                  </a:lnTo>
                  <a:lnTo>
                    <a:pt x="749132" y="47568"/>
                  </a:lnTo>
                  <a:lnTo>
                    <a:pt x="754099" y="57923"/>
                  </a:lnTo>
                  <a:lnTo>
                    <a:pt x="761676" y="57418"/>
                  </a:lnTo>
                  <a:lnTo>
                    <a:pt x="760413" y="49588"/>
                  </a:lnTo>
                  <a:lnTo>
                    <a:pt x="768159" y="38644"/>
                  </a:lnTo>
                  <a:lnTo>
                    <a:pt x="775904" y="45295"/>
                  </a:lnTo>
                  <a:lnTo>
                    <a:pt x="795100" y="48242"/>
                  </a:lnTo>
                  <a:lnTo>
                    <a:pt x="794426" y="55566"/>
                  </a:lnTo>
                  <a:lnTo>
                    <a:pt x="801330" y="66848"/>
                  </a:lnTo>
                  <a:lnTo>
                    <a:pt x="825240" y="66006"/>
                  </a:lnTo>
                  <a:lnTo>
                    <a:pt x="835091" y="73667"/>
                  </a:lnTo>
                  <a:lnTo>
                    <a:pt x="846962" y="66343"/>
                  </a:lnTo>
                  <a:lnTo>
                    <a:pt x="841994" y="62554"/>
                  </a:lnTo>
                  <a:lnTo>
                    <a:pt x="848561" y="45716"/>
                  </a:lnTo>
                  <a:lnTo>
                    <a:pt x="850750" y="43443"/>
                  </a:lnTo>
                  <a:lnTo>
                    <a:pt x="857486" y="46810"/>
                  </a:lnTo>
                  <a:lnTo>
                    <a:pt x="865147" y="41085"/>
                  </a:lnTo>
                  <a:lnTo>
                    <a:pt x="867588" y="54387"/>
                  </a:lnTo>
                  <a:lnTo>
                    <a:pt x="863463" y="60533"/>
                  </a:lnTo>
                  <a:lnTo>
                    <a:pt x="878449" y="69037"/>
                  </a:lnTo>
                  <a:lnTo>
                    <a:pt x="885689" y="64238"/>
                  </a:lnTo>
                  <a:lnTo>
                    <a:pt x="889310" y="66343"/>
                  </a:lnTo>
                  <a:lnTo>
                    <a:pt x="885689" y="72236"/>
                  </a:lnTo>
                  <a:lnTo>
                    <a:pt x="882490" y="70384"/>
                  </a:lnTo>
                  <a:lnTo>
                    <a:pt x="880301" y="78550"/>
                  </a:lnTo>
                  <a:lnTo>
                    <a:pt x="873987" y="77287"/>
                  </a:lnTo>
                  <a:lnTo>
                    <a:pt x="863042" y="101113"/>
                  </a:lnTo>
                  <a:lnTo>
                    <a:pt x="868599" y="110122"/>
                  </a:lnTo>
                  <a:lnTo>
                    <a:pt x="887878" y="117952"/>
                  </a:lnTo>
                  <a:lnTo>
                    <a:pt x="883500" y="126960"/>
                  </a:lnTo>
                  <a:lnTo>
                    <a:pt x="891751" y="134874"/>
                  </a:lnTo>
                  <a:lnTo>
                    <a:pt x="899749" y="131675"/>
                  </a:lnTo>
                  <a:lnTo>
                    <a:pt x="907074" y="122750"/>
                  </a:lnTo>
                  <a:lnTo>
                    <a:pt x="907579" y="114752"/>
                  </a:lnTo>
                  <a:lnTo>
                    <a:pt x="914314" y="112227"/>
                  </a:lnTo>
                  <a:lnTo>
                    <a:pt x="913641" y="119972"/>
                  </a:lnTo>
                  <a:lnTo>
                    <a:pt x="921386" y="127128"/>
                  </a:lnTo>
                  <a:lnTo>
                    <a:pt x="919871" y="138831"/>
                  </a:lnTo>
                  <a:lnTo>
                    <a:pt x="923323" y="150281"/>
                  </a:lnTo>
                  <a:lnTo>
                    <a:pt x="912294" y="163667"/>
                  </a:lnTo>
                  <a:lnTo>
                    <a:pt x="912294" y="178064"/>
                  </a:lnTo>
                  <a:cubicBezTo>
                    <a:pt x="912294" y="178064"/>
                    <a:pt x="914735" y="182105"/>
                    <a:pt x="914735" y="182105"/>
                  </a:cubicBezTo>
                  <a:lnTo>
                    <a:pt x="922565" y="179664"/>
                  </a:lnTo>
                  <a:lnTo>
                    <a:pt x="932921" y="193218"/>
                  </a:lnTo>
                  <a:lnTo>
                    <a:pt x="938056" y="194313"/>
                  </a:lnTo>
                  <a:lnTo>
                    <a:pt x="938898" y="210983"/>
                  </a:lnTo>
                  <a:lnTo>
                    <a:pt x="950096" y="203574"/>
                  </a:lnTo>
                  <a:lnTo>
                    <a:pt x="964829" y="209804"/>
                  </a:lnTo>
                  <a:lnTo>
                    <a:pt x="960619" y="224201"/>
                  </a:lnTo>
                  <a:lnTo>
                    <a:pt x="964408" y="232620"/>
                  </a:lnTo>
                  <a:lnTo>
                    <a:pt x="959862" y="242554"/>
                  </a:lnTo>
                  <a:lnTo>
                    <a:pt x="963482" y="244827"/>
                  </a:lnTo>
                  <a:lnTo>
                    <a:pt x="972490" y="241881"/>
                  </a:lnTo>
                  <a:lnTo>
                    <a:pt x="976363" y="250216"/>
                  </a:lnTo>
                  <a:lnTo>
                    <a:pt x="983183" y="241376"/>
                  </a:lnTo>
                  <a:lnTo>
                    <a:pt x="986382" y="246006"/>
                  </a:lnTo>
                  <a:lnTo>
                    <a:pt x="995054" y="243649"/>
                  </a:lnTo>
                  <a:lnTo>
                    <a:pt x="1005998" y="264697"/>
                  </a:lnTo>
                  <a:lnTo>
                    <a:pt x="1013828" y="263855"/>
                  </a:lnTo>
                  <a:lnTo>
                    <a:pt x="1015344" y="257709"/>
                  </a:lnTo>
                  <a:lnTo>
                    <a:pt x="1019553" y="257035"/>
                  </a:lnTo>
                  <a:lnTo>
                    <a:pt x="1023005" y="264612"/>
                  </a:lnTo>
                  <a:lnTo>
                    <a:pt x="1030414" y="265623"/>
                  </a:lnTo>
                  <a:lnTo>
                    <a:pt x="1032519" y="272611"/>
                  </a:lnTo>
                  <a:lnTo>
                    <a:pt x="1042622" y="272611"/>
                  </a:lnTo>
                  <a:cubicBezTo>
                    <a:pt x="1042622" y="272611"/>
                    <a:pt x="1048262" y="277746"/>
                    <a:pt x="1048262" y="277746"/>
                  </a:cubicBezTo>
                  <a:lnTo>
                    <a:pt x="1047084" y="295174"/>
                  </a:lnTo>
                  <a:lnTo>
                    <a:pt x="1056934" y="300309"/>
                  </a:lnTo>
                  <a:lnTo>
                    <a:pt x="1061228" y="292648"/>
                  </a:lnTo>
                  <a:lnTo>
                    <a:pt x="1068047" y="293406"/>
                  </a:lnTo>
                  <a:lnTo>
                    <a:pt x="1075456" y="306792"/>
                  </a:lnTo>
                  <a:lnTo>
                    <a:pt x="1074446" y="311338"/>
                  </a:lnTo>
                  <a:lnTo>
                    <a:pt x="1081518" y="317569"/>
                  </a:lnTo>
                  <a:lnTo>
                    <a:pt x="1081518" y="317569"/>
                  </a:lnTo>
                  <a:lnTo>
                    <a:pt x="1090021" y="333396"/>
                  </a:lnTo>
                  <a:lnTo>
                    <a:pt x="1084885" y="336343"/>
                  </a:lnTo>
                  <a:lnTo>
                    <a:pt x="1088506" y="342405"/>
                  </a:lnTo>
                  <a:lnTo>
                    <a:pt x="1095241" y="348888"/>
                  </a:lnTo>
                  <a:lnTo>
                    <a:pt x="1104249" y="344173"/>
                  </a:lnTo>
                  <a:lnTo>
                    <a:pt x="1109048" y="356717"/>
                  </a:lnTo>
                  <a:lnTo>
                    <a:pt x="1095662" y="381217"/>
                  </a:lnTo>
                  <a:lnTo>
                    <a:pt x="1092294" y="397887"/>
                  </a:lnTo>
                  <a:lnTo>
                    <a:pt x="1071331" y="397634"/>
                  </a:lnTo>
                  <a:lnTo>
                    <a:pt x="1051546" y="421965"/>
                  </a:lnTo>
                  <a:lnTo>
                    <a:pt x="1036307" y="415567"/>
                  </a:lnTo>
                  <a:lnTo>
                    <a:pt x="1030666" y="423733"/>
                  </a:lnTo>
                  <a:lnTo>
                    <a:pt x="1032098" y="427101"/>
                  </a:lnTo>
                  <a:lnTo>
                    <a:pt x="1039591" y="423733"/>
                  </a:lnTo>
                  <a:lnTo>
                    <a:pt x="1038328" y="431900"/>
                  </a:lnTo>
                  <a:lnTo>
                    <a:pt x="1042790" y="431479"/>
                  </a:lnTo>
                  <a:lnTo>
                    <a:pt x="1046242" y="440487"/>
                  </a:lnTo>
                  <a:lnTo>
                    <a:pt x="1049946" y="433668"/>
                  </a:lnTo>
                  <a:lnTo>
                    <a:pt x="1052893" y="438383"/>
                  </a:lnTo>
                  <a:lnTo>
                    <a:pt x="1057439" y="436109"/>
                  </a:lnTo>
                  <a:lnTo>
                    <a:pt x="1058197" y="429627"/>
                  </a:lnTo>
                  <a:lnTo>
                    <a:pt x="1060638" y="437372"/>
                  </a:lnTo>
                  <a:lnTo>
                    <a:pt x="1069310" y="438130"/>
                  </a:lnTo>
                  <a:lnTo>
                    <a:pt x="1076382" y="445539"/>
                  </a:lnTo>
                  <a:lnTo>
                    <a:pt x="1069984" y="444444"/>
                  </a:lnTo>
                  <a:lnTo>
                    <a:pt x="1064511" y="452358"/>
                  </a:lnTo>
                  <a:lnTo>
                    <a:pt x="1060975" y="450590"/>
                  </a:lnTo>
                  <a:lnTo>
                    <a:pt x="1058197" y="459346"/>
                  </a:lnTo>
                  <a:lnTo>
                    <a:pt x="1048178" y="457410"/>
                  </a:lnTo>
                  <a:lnTo>
                    <a:pt x="1044221" y="449917"/>
                  </a:lnTo>
                  <a:lnTo>
                    <a:pt x="1037149" y="452106"/>
                  </a:lnTo>
                  <a:lnTo>
                    <a:pt x="1034876" y="466334"/>
                  </a:lnTo>
                  <a:lnTo>
                    <a:pt x="1040601" y="474332"/>
                  </a:lnTo>
                  <a:lnTo>
                    <a:pt x="1037823" y="478457"/>
                  </a:lnTo>
                  <a:lnTo>
                    <a:pt x="1046073" y="480141"/>
                  </a:lnTo>
                  <a:lnTo>
                    <a:pt x="1047420" y="502115"/>
                  </a:lnTo>
                  <a:lnTo>
                    <a:pt x="1051714" y="500600"/>
                  </a:lnTo>
                  <a:lnTo>
                    <a:pt x="1056261" y="504220"/>
                  </a:lnTo>
                  <a:lnTo>
                    <a:pt x="1041611" y="517775"/>
                  </a:lnTo>
                  <a:lnTo>
                    <a:pt x="1051546" y="523331"/>
                  </a:lnTo>
                  <a:lnTo>
                    <a:pt x="1050199" y="529477"/>
                  </a:lnTo>
                  <a:lnTo>
                    <a:pt x="1050199" y="529477"/>
                  </a:lnTo>
                  <a:lnTo>
                    <a:pt x="991097" y="554314"/>
                  </a:lnTo>
                  <a:lnTo>
                    <a:pt x="997158" y="560544"/>
                  </a:lnTo>
                  <a:lnTo>
                    <a:pt x="994717" y="565848"/>
                  </a:lnTo>
                  <a:lnTo>
                    <a:pt x="1006167" y="577719"/>
                  </a:lnTo>
                  <a:lnTo>
                    <a:pt x="1004315" y="588243"/>
                  </a:lnTo>
                  <a:lnTo>
                    <a:pt x="987055" y="592031"/>
                  </a:lnTo>
                  <a:lnTo>
                    <a:pt x="993538" y="597083"/>
                  </a:lnTo>
                  <a:lnTo>
                    <a:pt x="999937" y="616531"/>
                  </a:lnTo>
                  <a:lnTo>
                    <a:pt x="1036812" y="604407"/>
                  </a:lnTo>
                  <a:lnTo>
                    <a:pt x="1057355" y="604407"/>
                  </a:lnTo>
                  <a:cubicBezTo>
                    <a:pt x="1057355" y="604407"/>
                    <a:pt x="1061228" y="609796"/>
                    <a:pt x="1061228" y="609796"/>
                  </a:cubicBezTo>
                  <a:lnTo>
                    <a:pt x="1066448" y="606260"/>
                  </a:lnTo>
                  <a:lnTo>
                    <a:pt x="1072088" y="609038"/>
                  </a:lnTo>
                  <a:lnTo>
                    <a:pt x="1078319" y="603397"/>
                  </a:lnTo>
                  <a:lnTo>
                    <a:pt x="1082360" y="607943"/>
                  </a:lnTo>
                  <a:lnTo>
                    <a:pt x="1082191" y="616531"/>
                  </a:lnTo>
                  <a:lnTo>
                    <a:pt x="1068468" y="622761"/>
                  </a:lnTo>
                  <a:lnTo>
                    <a:pt x="1064848" y="619562"/>
                  </a:lnTo>
                  <a:lnTo>
                    <a:pt x="1063669" y="623434"/>
                  </a:lnTo>
                  <a:lnTo>
                    <a:pt x="1047168" y="622593"/>
                  </a:lnTo>
                  <a:lnTo>
                    <a:pt x="1043632" y="625539"/>
                  </a:lnTo>
                  <a:lnTo>
                    <a:pt x="1036223" y="619141"/>
                  </a:lnTo>
                  <a:lnTo>
                    <a:pt x="1032940" y="631012"/>
                  </a:lnTo>
                  <a:lnTo>
                    <a:pt x="1018880" y="636232"/>
                  </a:lnTo>
                  <a:lnTo>
                    <a:pt x="1016101" y="634295"/>
                  </a:lnTo>
                  <a:lnTo>
                    <a:pt x="1015344" y="654164"/>
                  </a:lnTo>
                  <a:lnTo>
                    <a:pt x="1005409" y="660815"/>
                  </a:lnTo>
                  <a:lnTo>
                    <a:pt x="994885" y="659889"/>
                  </a:lnTo>
                  <a:lnTo>
                    <a:pt x="993201" y="677990"/>
                  </a:lnTo>
                  <a:lnTo>
                    <a:pt x="978973" y="678916"/>
                  </a:lnTo>
                  <a:lnTo>
                    <a:pt x="978131" y="684389"/>
                  </a:lnTo>
                  <a:lnTo>
                    <a:pt x="968365" y="681779"/>
                  </a:lnTo>
                  <a:lnTo>
                    <a:pt x="960451" y="685483"/>
                  </a:lnTo>
                  <a:lnTo>
                    <a:pt x="956326" y="677233"/>
                  </a:lnTo>
                  <a:lnTo>
                    <a:pt x="951948" y="678748"/>
                  </a:lnTo>
                  <a:lnTo>
                    <a:pt x="964576" y="690030"/>
                  </a:lnTo>
                  <a:lnTo>
                    <a:pt x="980909" y="688935"/>
                  </a:lnTo>
                  <a:lnTo>
                    <a:pt x="979057" y="700048"/>
                  </a:lnTo>
                  <a:lnTo>
                    <a:pt x="984782" y="708552"/>
                  </a:lnTo>
                  <a:lnTo>
                    <a:pt x="990591" y="706278"/>
                  </a:lnTo>
                  <a:lnTo>
                    <a:pt x="992107" y="711330"/>
                  </a:lnTo>
                  <a:lnTo>
                    <a:pt x="1008019" y="713771"/>
                  </a:lnTo>
                  <a:lnTo>
                    <a:pt x="1005998" y="721938"/>
                  </a:lnTo>
                  <a:lnTo>
                    <a:pt x="1014839" y="740797"/>
                  </a:lnTo>
                  <a:lnTo>
                    <a:pt x="1015596" y="759235"/>
                  </a:lnTo>
                  <a:lnTo>
                    <a:pt x="1010545" y="762771"/>
                  </a:lnTo>
                  <a:lnTo>
                    <a:pt x="1004315" y="761592"/>
                  </a:lnTo>
                  <a:lnTo>
                    <a:pt x="1000442" y="768243"/>
                  </a:lnTo>
                  <a:lnTo>
                    <a:pt x="993201" y="768243"/>
                  </a:lnTo>
                  <a:cubicBezTo>
                    <a:pt x="993201" y="768243"/>
                    <a:pt x="997158" y="773379"/>
                    <a:pt x="997158" y="773379"/>
                  </a:cubicBezTo>
                  <a:lnTo>
                    <a:pt x="995896" y="783061"/>
                  </a:lnTo>
                  <a:lnTo>
                    <a:pt x="979983" y="792153"/>
                  </a:lnTo>
                  <a:lnTo>
                    <a:pt x="971648" y="790049"/>
                  </a:lnTo>
                  <a:lnTo>
                    <a:pt x="966344" y="793080"/>
                  </a:lnTo>
                  <a:lnTo>
                    <a:pt x="960367" y="789880"/>
                  </a:lnTo>
                  <a:lnTo>
                    <a:pt x="955147" y="779104"/>
                  </a:lnTo>
                  <a:lnTo>
                    <a:pt x="943024" y="772032"/>
                  </a:lnTo>
                  <a:lnTo>
                    <a:pt x="935952" y="775904"/>
                  </a:lnTo>
                  <a:lnTo>
                    <a:pt x="933173" y="763865"/>
                  </a:lnTo>
                  <a:lnTo>
                    <a:pt x="928038" y="765128"/>
                  </a:lnTo>
                  <a:lnTo>
                    <a:pt x="925596" y="773715"/>
                  </a:lnTo>
                  <a:lnTo>
                    <a:pt x="919029" y="777925"/>
                  </a:lnTo>
                  <a:lnTo>
                    <a:pt x="925680" y="786849"/>
                  </a:lnTo>
                  <a:lnTo>
                    <a:pt x="932836" y="789038"/>
                  </a:lnTo>
                  <a:lnTo>
                    <a:pt x="933005" y="796615"/>
                  </a:lnTo>
                  <a:lnTo>
                    <a:pt x="936373" y="797205"/>
                  </a:lnTo>
                  <a:lnTo>
                    <a:pt x="923828" y="820947"/>
                  </a:lnTo>
                  <a:lnTo>
                    <a:pt x="917093" y="825493"/>
                  </a:lnTo>
                  <a:lnTo>
                    <a:pt x="922734" y="832649"/>
                  </a:lnTo>
                  <a:lnTo>
                    <a:pt x="923912" y="860096"/>
                  </a:lnTo>
                  <a:lnTo>
                    <a:pt x="914146" y="862621"/>
                  </a:lnTo>
                  <a:lnTo>
                    <a:pt x="912967" y="858748"/>
                  </a:lnTo>
                  <a:lnTo>
                    <a:pt x="910357" y="861527"/>
                  </a:lnTo>
                  <a:lnTo>
                    <a:pt x="903033" y="859927"/>
                  </a:lnTo>
                  <a:lnTo>
                    <a:pt x="899160" y="870788"/>
                  </a:lnTo>
                  <a:lnTo>
                    <a:pt x="886363" y="875923"/>
                  </a:lnTo>
                  <a:lnTo>
                    <a:pt x="886363" y="875923"/>
                  </a:lnTo>
                  <a:lnTo>
                    <a:pt x="882743" y="872556"/>
                  </a:lnTo>
                  <a:lnTo>
                    <a:pt x="888468" y="864978"/>
                  </a:lnTo>
                  <a:lnTo>
                    <a:pt x="885184" y="861695"/>
                  </a:lnTo>
                  <a:lnTo>
                    <a:pt x="873903" y="859927"/>
                  </a:lnTo>
                  <a:lnTo>
                    <a:pt x="874660" y="866326"/>
                  </a:lnTo>
                  <a:lnTo>
                    <a:pt x="870198" y="869357"/>
                  </a:lnTo>
                  <a:lnTo>
                    <a:pt x="864642" y="866157"/>
                  </a:lnTo>
                  <a:lnTo>
                    <a:pt x="862705" y="869441"/>
                  </a:lnTo>
                  <a:lnTo>
                    <a:pt x="861695" y="855633"/>
                  </a:lnTo>
                  <a:lnTo>
                    <a:pt x="867588" y="855212"/>
                  </a:lnTo>
                  <a:lnTo>
                    <a:pt x="876008" y="844268"/>
                  </a:lnTo>
                  <a:lnTo>
                    <a:pt x="879628" y="845025"/>
                  </a:lnTo>
                  <a:lnTo>
                    <a:pt x="876513" y="839216"/>
                  </a:lnTo>
                  <a:lnTo>
                    <a:pt x="867925" y="841489"/>
                  </a:lnTo>
                  <a:lnTo>
                    <a:pt x="866999" y="830965"/>
                  </a:lnTo>
                  <a:lnTo>
                    <a:pt x="864052" y="837364"/>
                  </a:lnTo>
                  <a:lnTo>
                    <a:pt x="856896" y="838122"/>
                  </a:lnTo>
                  <a:lnTo>
                    <a:pt x="855802" y="844099"/>
                  </a:lnTo>
                  <a:lnTo>
                    <a:pt x="851508" y="839132"/>
                  </a:lnTo>
                  <a:lnTo>
                    <a:pt x="851508" y="844099"/>
                  </a:lnTo>
                  <a:cubicBezTo>
                    <a:pt x="851508" y="844099"/>
                    <a:pt x="846372" y="843847"/>
                    <a:pt x="846372" y="843847"/>
                  </a:cubicBezTo>
                  <a:lnTo>
                    <a:pt x="845278" y="847719"/>
                  </a:lnTo>
                  <a:lnTo>
                    <a:pt x="838543" y="843594"/>
                  </a:lnTo>
                  <a:lnTo>
                    <a:pt x="834754" y="846372"/>
                  </a:lnTo>
                  <a:lnTo>
                    <a:pt x="842836" y="858833"/>
                  </a:lnTo>
                  <a:lnTo>
                    <a:pt x="842836" y="858833"/>
                  </a:lnTo>
                  <a:lnTo>
                    <a:pt x="825914" y="856307"/>
                  </a:lnTo>
                  <a:lnTo>
                    <a:pt x="818926" y="863800"/>
                  </a:lnTo>
                  <a:lnTo>
                    <a:pt x="818926" y="871545"/>
                  </a:lnTo>
                  <a:cubicBezTo>
                    <a:pt x="818926" y="871545"/>
                    <a:pt x="813201" y="870788"/>
                    <a:pt x="813201" y="870788"/>
                  </a:cubicBezTo>
                  <a:lnTo>
                    <a:pt x="813201" y="875166"/>
                  </a:lnTo>
                  <a:cubicBezTo>
                    <a:pt x="813201" y="875166"/>
                    <a:pt x="801835" y="872977"/>
                    <a:pt x="801835" y="872977"/>
                  </a:cubicBezTo>
                  <a:lnTo>
                    <a:pt x="801835" y="872977"/>
                  </a:lnTo>
                  <a:lnTo>
                    <a:pt x="805034" y="843678"/>
                  </a:lnTo>
                  <a:lnTo>
                    <a:pt x="816653" y="828776"/>
                  </a:lnTo>
                  <a:lnTo>
                    <a:pt x="827766" y="804445"/>
                  </a:lnTo>
                  <a:lnTo>
                    <a:pt x="830039" y="788112"/>
                  </a:lnTo>
                  <a:lnTo>
                    <a:pt x="811433" y="729683"/>
                  </a:lnTo>
                  <a:lnTo>
                    <a:pt x="811770" y="720507"/>
                  </a:lnTo>
                  <a:lnTo>
                    <a:pt x="807981" y="722359"/>
                  </a:lnTo>
                  <a:lnTo>
                    <a:pt x="799394" y="700890"/>
                  </a:lnTo>
                  <a:lnTo>
                    <a:pt x="807729" y="697523"/>
                  </a:lnTo>
                  <a:lnTo>
                    <a:pt x="796194" y="696176"/>
                  </a:lnTo>
                  <a:lnTo>
                    <a:pt x="798973" y="683126"/>
                  </a:lnTo>
                  <a:lnTo>
                    <a:pt x="789543" y="680853"/>
                  </a:lnTo>
                  <a:lnTo>
                    <a:pt x="788112" y="693650"/>
                  </a:lnTo>
                  <a:lnTo>
                    <a:pt x="782555" y="696007"/>
                  </a:lnTo>
                  <a:lnTo>
                    <a:pt x="780956" y="668224"/>
                  </a:lnTo>
                  <a:lnTo>
                    <a:pt x="775568" y="655259"/>
                  </a:lnTo>
                  <a:lnTo>
                    <a:pt x="782219" y="638168"/>
                  </a:lnTo>
                  <a:lnTo>
                    <a:pt x="794763" y="622424"/>
                  </a:lnTo>
                  <a:lnTo>
                    <a:pt x="785671" y="628233"/>
                  </a:lnTo>
                  <a:lnTo>
                    <a:pt x="790722" y="611816"/>
                  </a:lnTo>
                  <a:lnTo>
                    <a:pt x="796194" y="609627"/>
                  </a:lnTo>
                  <a:lnTo>
                    <a:pt x="792406" y="607606"/>
                  </a:lnTo>
                  <a:lnTo>
                    <a:pt x="782303" y="617204"/>
                  </a:lnTo>
                  <a:lnTo>
                    <a:pt x="777336" y="605839"/>
                  </a:lnTo>
                  <a:lnTo>
                    <a:pt x="782808" y="593631"/>
                  </a:lnTo>
                  <a:lnTo>
                    <a:pt x="795605" y="587064"/>
                  </a:lnTo>
                  <a:lnTo>
                    <a:pt x="810844" y="588243"/>
                  </a:lnTo>
                  <a:lnTo>
                    <a:pt x="819263" y="583949"/>
                  </a:lnTo>
                  <a:lnTo>
                    <a:pt x="809497" y="584875"/>
                  </a:lnTo>
                  <a:lnTo>
                    <a:pt x="801835" y="579824"/>
                  </a:lnTo>
                  <a:lnTo>
                    <a:pt x="766812" y="584622"/>
                  </a:lnTo>
                  <a:lnTo>
                    <a:pt x="761508" y="577634"/>
                  </a:lnTo>
                  <a:lnTo>
                    <a:pt x="767317" y="571068"/>
                  </a:lnTo>
                  <a:lnTo>
                    <a:pt x="772537" y="554314"/>
                  </a:lnTo>
                  <a:lnTo>
                    <a:pt x="763360" y="547999"/>
                  </a:lnTo>
                  <a:lnTo>
                    <a:pt x="760666" y="529393"/>
                  </a:lnTo>
                  <a:lnTo>
                    <a:pt x="768664" y="492181"/>
                  </a:lnTo>
                  <a:lnTo>
                    <a:pt x="774642" y="482667"/>
                  </a:lnTo>
                  <a:lnTo>
                    <a:pt x="786176" y="479552"/>
                  </a:lnTo>
                  <a:lnTo>
                    <a:pt x="804950" y="487887"/>
                  </a:lnTo>
                  <a:lnTo>
                    <a:pt x="814548" y="473995"/>
                  </a:lnTo>
                  <a:lnTo>
                    <a:pt x="826756" y="478205"/>
                  </a:lnTo>
                  <a:lnTo>
                    <a:pt x="831050" y="476184"/>
                  </a:lnTo>
                  <a:lnTo>
                    <a:pt x="833239" y="467850"/>
                  </a:lnTo>
                  <a:lnTo>
                    <a:pt x="830039" y="473827"/>
                  </a:lnTo>
                  <a:lnTo>
                    <a:pt x="824819" y="474585"/>
                  </a:lnTo>
                  <a:lnTo>
                    <a:pt x="820778" y="467008"/>
                  </a:lnTo>
                  <a:lnTo>
                    <a:pt x="804614" y="476774"/>
                  </a:lnTo>
                  <a:lnTo>
                    <a:pt x="793332" y="475342"/>
                  </a:lnTo>
                  <a:lnTo>
                    <a:pt x="783903" y="466586"/>
                  </a:lnTo>
                  <a:lnTo>
                    <a:pt x="767485" y="474500"/>
                  </a:lnTo>
                  <a:lnTo>
                    <a:pt x="766812" y="468691"/>
                  </a:lnTo>
                  <a:lnTo>
                    <a:pt x="757719" y="483256"/>
                  </a:lnTo>
                  <a:lnTo>
                    <a:pt x="758898" y="475679"/>
                  </a:lnTo>
                  <a:lnTo>
                    <a:pt x="755025" y="475342"/>
                  </a:lnTo>
                  <a:lnTo>
                    <a:pt x="748711" y="463387"/>
                  </a:lnTo>
                  <a:lnTo>
                    <a:pt x="741302" y="459936"/>
                  </a:lnTo>
                  <a:lnTo>
                    <a:pt x="744670" y="452442"/>
                  </a:lnTo>
                  <a:lnTo>
                    <a:pt x="738860" y="447307"/>
                  </a:lnTo>
                  <a:lnTo>
                    <a:pt x="735661" y="450001"/>
                  </a:lnTo>
                  <a:lnTo>
                    <a:pt x="741554" y="454042"/>
                  </a:lnTo>
                  <a:lnTo>
                    <a:pt x="737850" y="461198"/>
                  </a:lnTo>
                  <a:lnTo>
                    <a:pt x="745006" y="464061"/>
                  </a:lnTo>
                  <a:lnTo>
                    <a:pt x="745511" y="477447"/>
                  </a:lnTo>
                  <a:lnTo>
                    <a:pt x="742565" y="482751"/>
                  </a:lnTo>
                  <a:lnTo>
                    <a:pt x="734903" y="469112"/>
                  </a:lnTo>
                  <a:lnTo>
                    <a:pt x="735914" y="481741"/>
                  </a:lnTo>
                  <a:lnTo>
                    <a:pt x="741049" y="488813"/>
                  </a:lnTo>
                  <a:lnTo>
                    <a:pt x="738355" y="492265"/>
                  </a:lnTo>
                  <a:lnTo>
                    <a:pt x="734735" y="485866"/>
                  </a:lnTo>
                  <a:lnTo>
                    <a:pt x="732630" y="496980"/>
                  </a:lnTo>
                  <a:lnTo>
                    <a:pt x="729178" y="495969"/>
                  </a:lnTo>
                  <a:lnTo>
                    <a:pt x="721180" y="533687"/>
                  </a:lnTo>
                  <a:lnTo>
                    <a:pt x="714698" y="511292"/>
                  </a:lnTo>
                  <a:lnTo>
                    <a:pt x="722611" y="506662"/>
                  </a:lnTo>
                  <a:lnTo>
                    <a:pt x="724632" y="508682"/>
                  </a:lnTo>
                  <a:lnTo>
                    <a:pt x="724969" y="500010"/>
                  </a:lnTo>
                  <a:lnTo>
                    <a:pt x="713519" y="510198"/>
                  </a:lnTo>
                  <a:lnTo>
                    <a:pt x="713182" y="517354"/>
                  </a:lnTo>
                  <a:lnTo>
                    <a:pt x="710909" y="530572"/>
                  </a:lnTo>
                  <a:lnTo>
                    <a:pt x="716634" y="539833"/>
                  </a:lnTo>
                  <a:lnTo>
                    <a:pt x="718823" y="570057"/>
                  </a:lnTo>
                  <a:lnTo>
                    <a:pt x="726148" y="591358"/>
                  </a:lnTo>
                  <a:lnTo>
                    <a:pt x="711582" y="627391"/>
                  </a:lnTo>
                  <a:lnTo>
                    <a:pt x="694407" y="647766"/>
                  </a:lnTo>
                  <a:lnTo>
                    <a:pt x="691377" y="656943"/>
                  </a:lnTo>
                  <a:lnTo>
                    <a:pt x="685567" y="653238"/>
                  </a:lnTo>
                  <a:lnTo>
                    <a:pt x="689272" y="658290"/>
                  </a:lnTo>
                  <a:lnTo>
                    <a:pt x="686578" y="664015"/>
                  </a:lnTo>
                  <a:lnTo>
                    <a:pt x="692134" y="673360"/>
                  </a:lnTo>
                  <a:lnTo>
                    <a:pt x="675296" y="681358"/>
                  </a:lnTo>
                  <a:lnTo>
                    <a:pt x="673444" y="685483"/>
                  </a:lnTo>
                  <a:lnTo>
                    <a:pt x="673949" y="675380"/>
                  </a:lnTo>
                  <a:lnTo>
                    <a:pt x="667972" y="687672"/>
                  </a:lnTo>
                  <a:lnTo>
                    <a:pt x="640273" y="696933"/>
                  </a:lnTo>
                  <a:lnTo>
                    <a:pt x="636232" y="699796"/>
                  </a:lnTo>
                  <a:lnTo>
                    <a:pt x="638000" y="703416"/>
                  </a:lnTo>
                  <a:lnTo>
                    <a:pt x="621835" y="706699"/>
                  </a:lnTo>
                  <a:lnTo>
                    <a:pt x="595483" y="720002"/>
                  </a:lnTo>
                  <a:lnTo>
                    <a:pt x="586559" y="720338"/>
                  </a:lnTo>
                  <a:lnTo>
                    <a:pt x="586727" y="725221"/>
                  </a:lnTo>
                  <a:lnTo>
                    <a:pt x="573425" y="735156"/>
                  </a:lnTo>
                  <a:lnTo>
                    <a:pt x="562396" y="734398"/>
                  </a:lnTo>
                  <a:lnTo>
                    <a:pt x="563575" y="737597"/>
                  </a:lnTo>
                  <a:lnTo>
                    <a:pt x="532677" y="747953"/>
                  </a:lnTo>
                  <a:lnTo>
                    <a:pt x="523247" y="752415"/>
                  </a:lnTo>
                  <a:lnTo>
                    <a:pt x="522153" y="756372"/>
                  </a:lnTo>
                  <a:lnTo>
                    <a:pt x="511881" y="756372"/>
                  </a:lnTo>
                  <a:lnTo>
                    <a:pt x="509524" y="760329"/>
                  </a:lnTo>
                  <a:lnTo>
                    <a:pt x="488981" y="759571"/>
                  </a:lnTo>
                  <a:lnTo>
                    <a:pt x="476184" y="765465"/>
                  </a:lnTo>
                  <a:lnTo>
                    <a:pt x="476184" y="765465"/>
                  </a:lnTo>
                  <a:lnTo>
                    <a:pt x="470207" y="757130"/>
                  </a:lnTo>
                  <a:lnTo>
                    <a:pt x="470207" y="757130"/>
                  </a:lnTo>
                  <a:lnTo>
                    <a:pt x="468523" y="755194"/>
                  </a:lnTo>
                  <a:lnTo>
                    <a:pt x="472480" y="755194"/>
                  </a:lnTo>
                  <a:cubicBezTo>
                    <a:pt x="472480" y="755194"/>
                    <a:pt x="472480" y="749384"/>
                    <a:pt x="472480" y="749384"/>
                  </a:cubicBezTo>
                  <a:lnTo>
                    <a:pt x="477110" y="749384"/>
                  </a:lnTo>
                  <a:cubicBezTo>
                    <a:pt x="477110" y="749384"/>
                    <a:pt x="477531" y="743743"/>
                    <a:pt x="477531" y="743743"/>
                  </a:cubicBezTo>
                  <a:lnTo>
                    <a:pt x="463556" y="738776"/>
                  </a:lnTo>
                  <a:lnTo>
                    <a:pt x="478205" y="732294"/>
                  </a:lnTo>
                  <a:lnTo>
                    <a:pt x="475848" y="721096"/>
                  </a:lnTo>
                  <a:lnTo>
                    <a:pt x="468607" y="716297"/>
                  </a:lnTo>
                  <a:lnTo>
                    <a:pt x="455389" y="718149"/>
                  </a:lnTo>
                  <a:lnTo>
                    <a:pt x="450169" y="712677"/>
                  </a:lnTo>
                  <a:lnTo>
                    <a:pt x="439140" y="740292"/>
                  </a:lnTo>
                  <a:lnTo>
                    <a:pt x="438214" y="755530"/>
                  </a:lnTo>
                  <a:lnTo>
                    <a:pt x="438214" y="755530"/>
                  </a:lnTo>
                  <a:lnTo>
                    <a:pt x="427775" y="754352"/>
                  </a:lnTo>
                  <a:lnTo>
                    <a:pt x="396876" y="738692"/>
                  </a:lnTo>
                  <a:lnTo>
                    <a:pt x="337101" y="691040"/>
                  </a:lnTo>
                  <a:lnTo>
                    <a:pt x="268906" y="610637"/>
                  </a:lnTo>
                  <a:lnTo>
                    <a:pt x="277915" y="601292"/>
                  </a:lnTo>
                  <a:lnTo>
                    <a:pt x="273284" y="587653"/>
                  </a:lnTo>
                  <a:lnTo>
                    <a:pt x="271011" y="591105"/>
                  </a:lnTo>
                  <a:lnTo>
                    <a:pt x="262423" y="589927"/>
                  </a:lnTo>
                  <a:lnTo>
                    <a:pt x="269748" y="596914"/>
                  </a:lnTo>
                  <a:lnTo>
                    <a:pt x="265875" y="598682"/>
                  </a:lnTo>
                  <a:lnTo>
                    <a:pt x="270927" y="602808"/>
                  </a:lnTo>
                  <a:lnTo>
                    <a:pt x="267559" y="608954"/>
                  </a:lnTo>
                  <a:lnTo>
                    <a:pt x="184210" y="532256"/>
                  </a:lnTo>
                  <a:lnTo>
                    <a:pt x="135800" y="476016"/>
                  </a:lnTo>
                  <a:lnTo>
                    <a:pt x="132012" y="461788"/>
                  </a:lnTo>
                  <a:lnTo>
                    <a:pt x="140599" y="442255"/>
                  </a:lnTo>
                  <a:lnTo>
                    <a:pt x="155164" y="429711"/>
                  </a:lnTo>
                  <a:lnTo>
                    <a:pt x="158279" y="431311"/>
                  </a:lnTo>
                  <a:lnTo>
                    <a:pt x="150954" y="438804"/>
                  </a:lnTo>
                  <a:lnTo>
                    <a:pt x="155332" y="445792"/>
                  </a:lnTo>
                  <a:lnTo>
                    <a:pt x="177390" y="440487"/>
                  </a:lnTo>
                  <a:lnTo>
                    <a:pt x="179243" y="444697"/>
                  </a:lnTo>
                  <a:lnTo>
                    <a:pt x="171076" y="461704"/>
                  </a:lnTo>
                  <a:lnTo>
                    <a:pt x="184210" y="472227"/>
                  </a:lnTo>
                  <a:lnTo>
                    <a:pt x="199617" y="465829"/>
                  </a:lnTo>
                  <a:lnTo>
                    <a:pt x="202058" y="458504"/>
                  </a:lnTo>
                  <a:lnTo>
                    <a:pt x="217129" y="461198"/>
                  </a:lnTo>
                  <a:lnTo>
                    <a:pt x="228747" y="457326"/>
                  </a:lnTo>
                  <a:lnTo>
                    <a:pt x="235566" y="447475"/>
                  </a:lnTo>
                  <a:lnTo>
                    <a:pt x="231104" y="438214"/>
                  </a:lnTo>
                  <a:lnTo>
                    <a:pt x="240281" y="444108"/>
                  </a:lnTo>
                  <a:lnTo>
                    <a:pt x="242302" y="453453"/>
                  </a:lnTo>
                  <a:lnTo>
                    <a:pt x="258635" y="452779"/>
                  </a:lnTo>
                  <a:lnTo>
                    <a:pt x="260319" y="446128"/>
                  </a:lnTo>
                  <a:lnTo>
                    <a:pt x="266465" y="445792"/>
                  </a:lnTo>
                  <a:lnTo>
                    <a:pt x="266296" y="436783"/>
                  </a:lnTo>
                  <a:lnTo>
                    <a:pt x="261666" y="435268"/>
                  </a:lnTo>
                  <a:lnTo>
                    <a:pt x="271600" y="430890"/>
                  </a:lnTo>
                  <a:lnTo>
                    <a:pt x="274463" y="439140"/>
                  </a:lnTo>
                  <a:lnTo>
                    <a:pt x="277073" y="437036"/>
                  </a:lnTo>
                  <a:lnTo>
                    <a:pt x="283808" y="445034"/>
                  </a:lnTo>
                  <a:lnTo>
                    <a:pt x="290627" y="434678"/>
                  </a:lnTo>
                  <a:lnTo>
                    <a:pt x="296605" y="436109"/>
                  </a:lnTo>
                  <a:lnTo>
                    <a:pt x="307381" y="424238"/>
                  </a:lnTo>
                  <a:lnTo>
                    <a:pt x="312012" y="426764"/>
                  </a:lnTo>
                  <a:lnTo>
                    <a:pt x="311170" y="420197"/>
                  </a:lnTo>
                  <a:lnTo>
                    <a:pt x="326409" y="413799"/>
                  </a:lnTo>
                  <a:lnTo>
                    <a:pt x="331039" y="416914"/>
                  </a:lnTo>
                  <a:lnTo>
                    <a:pt x="348298" y="415988"/>
                  </a:lnTo>
                  <a:lnTo>
                    <a:pt x="362358" y="394772"/>
                  </a:lnTo>
                  <a:lnTo>
                    <a:pt x="364126" y="381217"/>
                  </a:lnTo>
                  <a:lnTo>
                    <a:pt x="372966" y="376587"/>
                  </a:lnTo>
                  <a:lnTo>
                    <a:pt x="381890" y="354949"/>
                  </a:lnTo>
                  <a:lnTo>
                    <a:pt x="394098" y="343163"/>
                  </a:lnTo>
                  <a:lnTo>
                    <a:pt x="406474" y="315801"/>
                  </a:lnTo>
                  <a:lnTo>
                    <a:pt x="396624" y="318242"/>
                  </a:lnTo>
                  <a:lnTo>
                    <a:pt x="390310" y="324304"/>
                  </a:lnTo>
                  <a:lnTo>
                    <a:pt x="387700" y="340132"/>
                  </a:lnTo>
                  <a:lnTo>
                    <a:pt x="380796" y="343499"/>
                  </a:lnTo>
                  <a:lnTo>
                    <a:pt x="361432" y="334070"/>
                  </a:lnTo>
                  <a:lnTo>
                    <a:pt x="358317" y="338448"/>
                  </a:lnTo>
                  <a:lnTo>
                    <a:pt x="348046" y="341142"/>
                  </a:lnTo>
                  <a:lnTo>
                    <a:pt x="341226" y="337690"/>
                  </a:lnTo>
                  <a:lnTo>
                    <a:pt x="342826" y="344594"/>
                  </a:lnTo>
                  <a:lnTo>
                    <a:pt x="284060" y="358738"/>
                  </a:lnTo>
                  <a:lnTo>
                    <a:pt x="275978" y="364631"/>
                  </a:lnTo>
                  <a:lnTo>
                    <a:pt x="267727" y="379870"/>
                  </a:lnTo>
                  <a:lnTo>
                    <a:pt x="256698" y="375071"/>
                  </a:lnTo>
                  <a:lnTo>
                    <a:pt x="249290" y="376334"/>
                  </a:lnTo>
                  <a:lnTo>
                    <a:pt x="241123" y="369935"/>
                  </a:lnTo>
                  <a:lnTo>
                    <a:pt x="226642" y="373556"/>
                  </a:lnTo>
                  <a:lnTo>
                    <a:pt x="206015" y="362947"/>
                  </a:lnTo>
                  <a:lnTo>
                    <a:pt x="178232" y="361095"/>
                  </a:lnTo>
                  <a:lnTo>
                    <a:pt x="110795" y="317232"/>
                  </a:lnTo>
                  <a:lnTo>
                    <a:pt x="101029" y="314706"/>
                  </a:lnTo>
                  <a:lnTo>
                    <a:pt x="71478" y="289028"/>
                  </a:lnTo>
                  <a:lnTo>
                    <a:pt x="70215" y="285408"/>
                  </a:lnTo>
                  <a:lnTo>
                    <a:pt x="85622" y="278336"/>
                  </a:lnTo>
                  <a:lnTo>
                    <a:pt x="80150" y="279009"/>
                  </a:lnTo>
                  <a:lnTo>
                    <a:pt x="79476" y="263602"/>
                  </a:lnTo>
                  <a:lnTo>
                    <a:pt x="74004" y="257035"/>
                  </a:lnTo>
                  <a:lnTo>
                    <a:pt x="65753" y="255941"/>
                  </a:lnTo>
                  <a:lnTo>
                    <a:pt x="66006" y="249626"/>
                  </a:lnTo>
                  <a:lnTo>
                    <a:pt x="61628" y="249289"/>
                  </a:lnTo>
                  <a:lnTo>
                    <a:pt x="55734" y="240618"/>
                  </a:lnTo>
                  <a:lnTo>
                    <a:pt x="53377" y="208625"/>
                  </a:lnTo>
                  <a:lnTo>
                    <a:pt x="55398" y="203911"/>
                  </a:lnTo>
                  <a:lnTo>
                    <a:pt x="58934" y="204416"/>
                  </a:lnTo>
                  <a:lnTo>
                    <a:pt x="59691" y="197428"/>
                  </a:lnTo>
                  <a:lnTo>
                    <a:pt x="78719" y="184378"/>
                  </a:lnTo>
                  <a:lnTo>
                    <a:pt x="84612" y="174612"/>
                  </a:lnTo>
                  <a:lnTo>
                    <a:pt x="97072" y="167793"/>
                  </a:lnTo>
                  <a:lnTo>
                    <a:pt x="93536" y="165098"/>
                  </a:lnTo>
                  <a:lnTo>
                    <a:pt x="73836" y="168887"/>
                  </a:lnTo>
                  <a:lnTo>
                    <a:pt x="59944" y="184463"/>
                  </a:lnTo>
                  <a:lnTo>
                    <a:pt x="58008" y="171413"/>
                  </a:lnTo>
                  <a:lnTo>
                    <a:pt x="63564" y="169308"/>
                  </a:lnTo>
                  <a:lnTo>
                    <a:pt x="68195" y="160636"/>
                  </a:lnTo>
                  <a:lnTo>
                    <a:pt x="84191" y="153480"/>
                  </a:lnTo>
                  <a:lnTo>
                    <a:pt x="76698" y="154238"/>
                  </a:lnTo>
                  <a:lnTo>
                    <a:pt x="72320" y="148850"/>
                  </a:lnTo>
                  <a:lnTo>
                    <a:pt x="70973" y="152638"/>
                  </a:lnTo>
                  <a:lnTo>
                    <a:pt x="65753" y="152302"/>
                  </a:lnTo>
                  <a:lnTo>
                    <a:pt x="61965" y="147755"/>
                  </a:lnTo>
                  <a:lnTo>
                    <a:pt x="63648" y="144724"/>
                  </a:lnTo>
                  <a:lnTo>
                    <a:pt x="99345" y="144977"/>
                  </a:lnTo>
                  <a:lnTo>
                    <a:pt x="103471" y="80739"/>
                  </a:lnTo>
                  <a:lnTo>
                    <a:pt x="112900" y="77961"/>
                  </a:lnTo>
                  <a:lnTo>
                    <a:pt x="116689" y="97325"/>
                  </a:lnTo>
                  <a:lnTo>
                    <a:pt x="123677" y="99766"/>
                  </a:lnTo>
                  <a:lnTo>
                    <a:pt x="134200" y="84107"/>
                  </a:lnTo>
                  <a:lnTo>
                    <a:pt x="143630" y="93957"/>
                  </a:lnTo>
                  <a:lnTo>
                    <a:pt x="159879" y="85622"/>
                  </a:lnTo>
                  <a:lnTo>
                    <a:pt x="178738" y="92189"/>
                  </a:lnTo>
                  <a:lnTo>
                    <a:pt x="198186" y="84191"/>
                  </a:lnTo>
                  <a:lnTo>
                    <a:pt x="231862" y="88401"/>
                  </a:lnTo>
                  <a:lnTo>
                    <a:pt x="249374" y="84023"/>
                  </a:lnTo>
                  <a:lnTo>
                    <a:pt x="271179" y="103892"/>
                  </a:lnTo>
                  <a:lnTo>
                    <a:pt x="319842" y="105576"/>
                  </a:lnTo>
                  <a:lnTo>
                    <a:pt x="330197" y="100440"/>
                  </a:lnTo>
                  <a:lnTo>
                    <a:pt x="340721" y="81497"/>
                  </a:lnTo>
                  <a:lnTo>
                    <a:pt x="421039" y="56408"/>
                  </a:lnTo>
                  <a:lnTo>
                    <a:pt x="427522" y="60281"/>
                  </a:lnTo>
                  <a:lnTo>
                    <a:pt x="420534" y="71142"/>
                  </a:lnTo>
                  <a:lnTo>
                    <a:pt x="423228" y="77792"/>
                  </a:lnTo>
                  <a:lnTo>
                    <a:pt x="420871" y="88990"/>
                  </a:lnTo>
                  <a:lnTo>
                    <a:pt x="435183" y="94294"/>
                  </a:lnTo>
                  <a:lnTo>
                    <a:pt x="461704" y="94799"/>
                  </a:lnTo>
                  <a:lnTo>
                    <a:pt x="477279" y="88148"/>
                  </a:lnTo>
                  <a:lnTo>
                    <a:pt x="475679" y="81665"/>
                  </a:lnTo>
                  <a:lnTo>
                    <a:pt x="488813" y="70889"/>
                  </a:lnTo>
                  <a:lnTo>
                    <a:pt x="495633" y="68111"/>
                  </a:lnTo>
                  <a:lnTo>
                    <a:pt x="504220" y="70720"/>
                  </a:lnTo>
                  <a:lnTo>
                    <a:pt x="519122" y="60197"/>
                  </a:lnTo>
                  <a:lnTo>
                    <a:pt x="516849" y="54556"/>
                  </a:lnTo>
                  <a:lnTo>
                    <a:pt x="497232" y="52451"/>
                  </a:lnTo>
                  <a:lnTo>
                    <a:pt x="498579" y="36791"/>
                  </a:lnTo>
                  <a:lnTo>
                    <a:pt x="495548" y="33171"/>
                  </a:lnTo>
                  <a:lnTo>
                    <a:pt x="499505" y="15828"/>
                  </a:lnTo>
                  <a:lnTo>
                    <a:pt x="514744" y="6062"/>
                  </a:lnTo>
                  <a:lnTo>
                    <a:pt x="514744" y="6062"/>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 name="Google Shape;166;p11"/>
            <p:cNvSpPr/>
            <p:nvPr/>
          </p:nvSpPr>
          <p:spPr>
            <a:xfrm>
              <a:off x="7833977" y="1441995"/>
              <a:ext cx="602050" cy="597166"/>
            </a:xfrm>
            <a:custGeom>
              <a:rect b="b" l="l" r="r" t="t"/>
              <a:pathLst>
                <a:path extrusionOk="0" h="597166" w="602050">
                  <a:moveTo>
                    <a:pt x="51272" y="142956"/>
                  </a:moveTo>
                  <a:lnTo>
                    <a:pt x="60281" y="128812"/>
                  </a:lnTo>
                  <a:lnTo>
                    <a:pt x="55482" y="118878"/>
                  </a:lnTo>
                  <a:lnTo>
                    <a:pt x="58260" y="104986"/>
                  </a:lnTo>
                  <a:lnTo>
                    <a:pt x="51441" y="93115"/>
                  </a:lnTo>
                  <a:lnTo>
                    <a:pt x="37465" y="81244"/>
                  </a:lnTo>
                  <a:lnTo>
                    <a:pt x="39822" y="68700"/>
                  </a:lnTo>
                  <a:lnTo>
                    <a:pt x="50262" y="68700"/>
                  </a:lnTo>
                  <a:cubicBezTo>
                    <a:pt x="50262" y="68700"/>
                    <a:pt x="64154" y="78129"/>
                    <a:pt x="64154" y="78129"/>
                  </a:cubicBezTo>
                  <a:lnTo>
                    <a:pt x="88232" y="60533"/>
                  </a:lnTo>
                  <a:lnTo>
                    <a:pt x="90253" y="52956"/>
                  </a:lnTo>
                  <a:lnTo>
                    <a:pt x="115594" y="47063"/>
                  </a:lnTo>
                  <a:lnTo>
                    <a:pt x="122245" y="31993"/>
                  </a:lnTo>
                  <a:lnTo>
                    <a:pt x="142788" y="14565"/>
                  </a:lnTo>
                  <a:lnTo>
                    <a:pt x="156427" y="15996"/>
                  </a:lnTo>
                  <a:lnTo>
                    <a:pt x="170234" y="9766"/>
                  </a:lnTo>
                  <a:lnTo>
                    <a:pt x="176296" y="10355"/>
                  </a:lnTo>
                  <a:lnTo>
                    <a:pt x="184210" y="19701"/>
                  </a:lnTo>
                  <a:lnTo>
                    <a:pt x="202311" y="16165"/>
                  </a:lnTo>
                  <a:lnTo>
                    <a:pt x="206773" y="1347"/>
                  </a:lnTo>
                  <a:lnTo>
                    <a:pt x="210814" y="0"/>
                  </a:lnTo>
                  <a:lnTo>
                    <a:pt x="215108" y="4041"/>
                  </a:lnTo>
                  <a:lnTo>
                    <a:pt x="219654" y="2021"/>
                  </a:lnTo>
                  <a:lnTo>
                    <a:pt x="215276" y="21216"/>
                  </a:lnTo>
                  <a:lnTo>
                    <a:pt x="222517" y="30393"/>
                  </a:lnTo>
                  <a:lnTo>
                    <a:pt x="228326" y="29972"/>
                  </a:lnTo>
                  <a:lnTo>
                    <a:pt x="235398" y="46979"/>
                  </a:lnTo>
                  <a:lnTo>
                    <a:pt x="249626" y="56240"/>
                  </a:lnTo>
                  <a:lnTo>
                    <a:pt x="256109" y="54135"/>
                  </a:lnTo>
                  <a:lnTo>
                    <a:pt x="263097" y="59691"/>
                  </a:lnTo>
                  <a:lnTo>
                    <a:pt x="273958" y="58176"/>
                  </a:lnTo>
                  <a:lnTo>
                    <a:pt x="275726" y="72152"/>
                  </a:lnTo>
                  <a:lnTo>
                    <a:pt x="280609" y="68531"/>
                  </a:lnTo>
                  <a:lnTo>
                    <a:pt x="290206" y="76024"/>
                  </a:lnTo>
                  <a:lnTo>
                    <a:pt x="292059" y="82423"/>
                  </a:lnTo>
                  <a:lnTo>
                    <a:pt x="295511" y="80066"/>
                  </a:lnTo>
                  <a:lnTo>
                    <a:pt x="303761" y="84780"/>
                  </a:lnTo>
                  <a:lnTo>
                    <a:pt x="307802" y="91937"/>
                  </a:lnTo>
                  <a:lnTo>
                    <a:pt x="312854" y="90758"/>
                  </a:lnTo>
                  <a:lnTo>
                    <a:pt x="318326" y="78045"/>
                  </a:lnTo>
                  <a:lnTo>
                    <a:pt x="330281" y="83096"/>
                  </a:lnTo>
                  <a:lnTo>
                    <a:pt x="335417" y="77877"/>
                  </a:lnTo>
                  <a:lnTo>
                    <a:pt x="341563" y="77708"/>
                  </a:lnTo>
                  <a:lnTo>
                    <a:pt x="352929" y="65837"/>
                  </a:lnTo>
                  <a:lnTo>
                    <a:pt x="365136" y="62554"/>
                  </a:lnTo>
                  <a:lnTo>
                    <a:pt x="367241" y="56913"/>
                  </a:lnTo>
                  <a:lnTo>
                    <a:pt x="375576" y="59944"/>
                  </a:lnTo>
                  <a:lnTo>
                    <a:pt x="389299" y="73920"/>
                  </a:lnTo>
                  <a:lnTo>
                    <a:pt x="384248" y="82423"/>
                  </a:lnTo>
                  <a:lnTo>
                    <a:pt x="399402" y="90084"/>
                  </a:lnTo>
                  <a:lnTo>
                    <a:pt x="405296" y="101198"/>
                  </a:lnTo>
                  <a:lnTo>
                    <a:pt x="411357" y="103134"/>
                  </a:lnTo>
                  <a:lnTo>
                    <a:pt x="409253" y="118457"/>
                  </a:lnTo>
                  <a:lnTo>
                    <a:pt x="423228" y="140852"/>
                  </a:lnTo>
                  <a:lnTo>
                    <a:pt x="432573" y="139673"/>
                  </a:lnTo>
                  <a:lnTo>
                    <a:pt x="432237" y="130496"/>
                  </a:lnTo>
                  <a:lnTo>
                    <a:pt x="437793" y="132853"/>
                  </a:lnTo>
                  <a:lnTo>
                    <a:pt x="442761" y="124939"/>
                  </a:lnTo>
                  <a:lnTo>
                    <a:pt x="447728" y="129065"/>
                  </a:lnTo>
                  <a:lnTo>
                    <a:pt x="453200" y="121403"/>
                  </a:lnTo>
                  <a:lnTo>
                    <a:pt x="463808" y="123424"/>
                  </a:lnTo>
                  <a:lnTo>
                    <a:pt x="478373" y="114247"/>
                  </a:lnTo>
                  <a:lnTo>
                    <a:pt x="476942" y="109027"/>
                  </a:lnTo>
                  <a:lnTo>
                    <a:pt x="491676" y="103976"/>
                  </a:lnTo>
                  <a:lnTo>
                    <a:pt x="490244" y="122835"/>
                  </a:lnTo>
                  <a:lnTo>
                    <a:pt x="494791" y="133106"/>
                  </a:lnTo>
                  <a:lnTo>
                    <a:pt x="478542" y="142704"/>
                  </a:lnTo>
                  <a:lnTo>
                    <a:pt x="478963" y="152807"/>
                  </a:lnTo>
                  <a:lnTo>
                    <a:pt x="475343" y="157269"/>
                  </a:lnTo>
                  <a:lnTo>
                    <a:pt x="480983" y="164004"/>
                  </a:lnTo>
                  <a:lnTo>
                    <a:pt x="493696" y="152723"/>
                  </a:lnTo>
                  <a:lnTo>
                    <a:pt x="498663" y="156511"/>
                  </a:lnTo>
                  <a:lnTo>
                    <a:pt x="498663" y="156511"/>
                  </a:lnTo>
                  <a:lnTo>
                    <a:pt x="504725" y="159374"/>
                  </a:lnTo>
                  <a:lnTo>
                    <a:pt x="503462" y="168045"/>
                  </a:lnTo>
                  <a:lnTo>
                    <a:pt x="517691" y="175959"/>
                  </a:lnTo>
                  <a:lnTo>
                    <a:pt x="508009" y="189851"/>
                  </a:lnTo>
                  <a:lnTo>
                    <a:pt x="508345" y="204079"/>
                  </a:lnTo>
                  <a:lnTo>
                    <a:pt x="503631" y="211909"/>
                  </a:lnTo>
                  <a:lnTo>
                    <a:pt x="521311" y="211151"/>
                  </a:lnTo>
                  <a:lnTo>
                    <a:pt x="530740" y="217718"/>
                  </a:lnTo>
                  <a:lnTo>
                    <a:pt x="527457" y="230262"/>
                  </a:lnTo>
                  <a:lnTo>
                    <a:pt x="531498" y="237924"/>
                  </a:lnTo>
                  <a:lnTo>
                    <a:pt x="540422" y="241039"/>
                  </a:lnTo>
                  <a:lnTo>
                    <a:pt x="555156" y="261750"/>
                  </a:lnTo>
                  <a:lnTo>
                    <a:pt x="562143" y="263350"/>
                  </a:lnTo>
                  <a:lnTo>
                    <a:pt x="548084" y="306287"/>
                  </a:lnTo>
                  <a:lnTo>
                    <a:pt x="553977" y="312433"/>
                  </a:lnTo>
                  <a:lnTo>
                    <a:pt x="551620" y="317148"/>
                  </a:lnTo>
                  <a:lnTo>
                    <a:pt x="555661" y="327419"/>
                  </a:lnTo>
                  <a:lnTo>
                    <a:pt x="563659" y="327840"/>
                  </a:lnTo>
                  <a:lnTo>
                    <a:pt x="572751" y="343331"/>
                  </a:lnTo>
                  <a:lnTo>
                    <a:pt x="550862" y="363453"/>
                  </a:lnTo>
                  <a:lnTo>
                    <a:pt x="552630" y="370356"/>
                  </a:lnTo>
                  <a:lnTo>
                    <a:pt x="558355" y="369178"/>
                  </a:lnTo>
                  <a:lnTo>
                    <a:pt x="566606" y="377007"/>
                  </a:lnTo>
                  <a:lnTo>
                    <a:pt x="563238" y="387700"/>
                  </a:lnTo>
                  <a:lnTo>
                    <a:pt x="572162" y="391825"/>
                  </a:lnTo>
                  <a:lnTo>
                    <a:pt x="572499" y="402433"/>
                  </a:lnTo>
                  <a:lnTo>
                    <a:pt x="586222" y="417082"/>
                  </a:lnTo>
                  <a:lnTo>
                    <a:pt x="586222" y="417082"/>
                  </a:lnTo>
                  <a:lnTo>
                    <a:pt x="587737" y="424154"/>
                  </a:lnTo>
                  <a:lnTo>
                    <a:pt x="598177" y="433836"/>
                  </a:lnTo>
                  <a:lnTo>
                    <a:pt x="602050" y="446802"/>
                  </a:lnTo>
                  <a:lnTo>
                    <a:pt x="579992" y="448486"/>
                  </a:lnTo>
                  <a:lnTo>
                    <a:pt x="570731" y="440235"/>
                  </a:lnTo>
                  <a:lnTo>
                    <a:pt x="566521" y="428280"/>
                  </a:lnTo>
                  <a:lnTo>
                    <a:pt x="540506" y="430384"/>
                  </a:lnTo>
                  <a:lnTo>
                    <a:pt x="538149" y="424744"/>
                  </a:lnTo>
                  <a:lnTo>
                    <a:pt x="531245" y="421713"/>
                  </a:lnTo>
                  <a:lnTo>
                    <a:pt x="520974" y="427859"/>
                  </a:lnTo>
                  <a:lnTo>
                    <a:pt x="509187" y="428448"/>
                  </a:lnTo>
                  <a:lnTo>
                    <a:pt x="504641" y="420113"/>
                  </a:lnTo>
                  <a:lnTo>
                    <a:pt x="500263" y="416914"/>
                  </a:lnTo>
                  <a:lnTo>
                    <a:pt x="496390" y="419440"/>
                  </a:lnTo>
                  <a:lnTo>
                    <a:pt x="489150" y="410515"/>
                  </a:lnTo>
                  <a:lnTo>
                    <a:pt x="478963" y="411105"/>
                  </a:lnTo>
                  <a:lnTo>
                    <a:pt x="478121" y="415651"/>
                  </a:lnTo>
                  <a:lnTo>
                    <a:pt x="473827" y="414557"/>
                  </a:lnTo>
                  <a:lnTo>
                    <a:pt x="467429" y="422050"/>
                  </a:lnTo>
                  <a:lnTo>
                    <a:pt x="452527" y="422723"/>
                  </a:lnTo>
                  <a:lnTo>
                    <a:pt x="441919" y="431142"/>
                  </a:lnTo>
                  <a:lnTo>
                    <a:pt x="431732" y="432321"/>
                  </a:lnTo>
                  <a:lnTo>
                    <a:pt x="428953" y="438551"/>
                  </a:lnTo>
                  <a:lnTo>
                    <a:pt x="418514" y="433668"/>
                  </a:lnTo>
                  <a:lnTo>
                    <a:pt x="406643" y="438635"/>
                  </a:lnTo>
                  <a:lnTo>
                    <a:pt x="398813" y="453790"/>
                  </a:lnTo>
                  <a:lnTo>
                    <a:pt x="391404" y="457747"/>
                  </a:lnTo>
                  <a:lnTo>
                    <a:pt x="395782" y="468860"/>
                  </a:lnTo>
                  <a:lnTo>
                    <a:pt x="390731" y="476774"/>
                  </a:lnTo>
                  <a:lnTo>
                    <a:pt x="394351" y="480141"/>
                  </a:lnTo>
                  <a:lnTo>
                    <a:pt x="384921" y="475342"/>
                  </a:lnTo>
                  <a:lnTo>
                    <a:pt x="379786" y="478963"/>
                  </a:lnTo>
                  <a:lnTo>
                    <a:pt x="381722" y="486624"/>
                  </a:lnTo>
                  <a:lnTo>
                    <a:pt x="390562" y="486287"/>
                  </a:lnTo>
                  <a:lnTo>
                    <a:pt x="389468" y="499758"/>
                  </a:lnTo>
                  <a:lnTo>
                    <a:pt x="381554" y="495127"/>
                  </a:lnTo>
                  <a:lnTo>
                    <a:pt x="381554" y="505735"/>
                  </a:lnTo>
                  <a:cubicBezTo>
                    <a:pt x="381554" y="505735"/>
                    <a:pt x="371619" y="518280"/>
                    <a:pt x="371619" y="518280"/>
                  </a:cubicBezTo>
                  <a:lnTo>
                    <a:pt x="380880" y="530235"/>
                  </a:lnTo>
                  <a:lnTo>
                    <a:pt x="379533" y="535371"/>
                  </a:lnTo>
                  <a:lnTo>
                    <a:pt x="387616" y="539917"/>
                  </a:lnTo>
                  <a:lnTo>
                    <a:pt x="388121" y="549010"/>
                  </a:lnTo>
                  <a:lnTo>
                    <a:pt x="378860" y="553303"/>
                  </a:lnTo>
                  <a:lnTo>
                    <a:pt x="384585" y="560544"/>
                  </a:lnTo>
                  <a:lnTo>
                    <a:pt x="391909" y="560375"/>
                  </a:lnTo>
                  <a:lnTo>
                    <a:pt x="393172" y="566690"/>
                  </a:lnTo>
                  <a:lnTo>
                    <a:pt x="391152" y="571152"/>
                  </a:lnTo>
                  <a:lnTo>
                    <a:pt x="370019" y="583360"/>
                  </a:lnTo>
                  <a:lnTo>
                    <a:pt x="352760" y="587738"/>
                  </a:lnTo>
                  <a:lnTo>
                    <a:pt x="349561" y="593042"/>
                  </a:lnTo>
                  <a:lnTo>
                    <a:pt x="349561" y="593042"/>
                  </a:lnTo>
                  <a:lnTo>
                    <a:pt x="351666" y="597167"/>
                  </a:lnTo>
                  <a:lnTo>
                    <a:pt x="351666" y="597167"/>
                  </a:lnTo>
                  <a:lnTo>
                    <a:pt x="346025" y="594557"/>
                  </a:lnTo>
                  <a:lnTo>
                    <a:pt x="340216" y="583949"/>
                  </a:lnTo>
                  <a:lnTo>
                    <a:pt x="336175" y="591358"/>
                  </a:lnTo>
                  <a:lnTo>
                    <a:pt x="323799" y="592200"/>
                  </a:lnTo>
                  <a:lnTo>
                    <a:pt x="330281" y="585633"/>
                  </a:lnTo>
                  <a:lnTo>
                    <a:pt x="329776" y="580581"/>
                  </a:lnTo>
                  <a:lnTo>
                    <a:pt x="321020" y="590095"/>
                  </a:lnTo>
                  <a:lnTo>
                    <a:pt x="311423" y="581255"/>
                  </a:lnTo>
                  <a:lnTo>
                    <a:pt x="305192" y="582939"/>
                  </a:lnTo>
                  <a:lnTo>
                    <a:pt x="294837" y="576624"/>
                  </a:lnTo>
                  <a:lnTo>
                    <a:pt x="286165" y="577466"/>
                  </a:lnTo>
                  <a:lnTo>
                    <a:pt x="283134" y="568121"/>
                  </a:lnTo>
                  <a:lnTo>
                    <a:pt x="273537" y="564922"/>
                  </a:lnTo>
                  <a:lnTo>
                    <a:pt x="270085" y="559618"/>
                  </a:lnTo>
                  <a:lnTo>
                    <a:pt x="278167" y="552967"/>
                  </a:lnTo>
                  <a:lnTo>
                    <a:pt x="277157" y="534276"/>
                  </a:lnTo>
                  <a:lnTo>
                    <a:pt x="263939" y="523163"/>
                  </a:lnTo>
                  <a:lnTo>
                    <a:pt x="256362" y="520974"/>
                  </a:lnTo>
                  <a:lnTo>
                    <a:pt x="252741" y="523668"/>
                  </a:lnTo>
                  <a:lnTo>
                    <a:pt x="248448" y="516512"/>
                  </a:lnTo>
                  <a:lnTo>
                    <a:pt x="250132" y="508851"/>
                  </a:lnTo>
                  <a:lnTo>
                    <a:pt x="246848" y="512050"/>
                  </a:lnTo>
                  <a:lnTo>
                    <a:pt x="242386" y="509524"/>
                  </a:lnTo>
                  <a:lnTo>
                    <a:pt x="233293" y="491844"/>
                  </a:lnTo>
                  <a:lnTo>
                    <a:pt x="224537" y="497316"/>
                  </a:lnTo>
                  <a:lnTo>
                    <a:pt x="218055" y="492096"/>
                  </a:lnTo>
                  <a:lnTo>
                    <a:pt x="217044" y="485024"/>
                  </a:lnTo>
                  <a:lnTo>
                    <a:pt x="209972" y="489992"/>
                  </a:lnTo>
                  <a:lnTo>
                    <a:pt x="209972" y="489992"/>
                  </a:lnTo>
                  <a:lnTo>
                    <a:pt x="199870" y="478205"/>
                  </a:lnTo>
                  <a:lnTo>
                    <a:pt x="181768" y="469786"/>
                  </a:lnTo>
                  <a:lnTo>
                    <a:pt x="179832" y="459599"/>
                  </a:lnTo>
                  <a:lnTo>
                    <a:pt x="184547" y="447896"/>
                  </a:lnTo>
                  <a:lnTo>
                    <a:pt x="178148" y="444276"/>
                  </a:lnTo>
                  <a:lnTo>
                    <a:pt x="178317" y="432910"/>
                  </a:lnTo>
                  <a:lnTo>
                    <a:pt x="186230" y="426680"/>
                  </a:lnTo>
                  <a:lnTo>
                    <a:pt x="184547" y="423733"/>
                  </a:lnTo>
                  <a:lnTo>
                    <a:pt x="176549" y="425922"/>
                  </a:lnTo>
                  <a:lnTo>
                    <a:pt x="180253" y="418766"/>
                  </a:lnTo>
                  <a:lnTo>
                    <a:pt x="174781" y="412704"/>
                  </a:lnTo>
                  <a:lnTo>
                    <a:pt x="168550" y="417840"/>
                  </a:lnTo>
                  <a:lnTo>
                    <a:pt x="168971" y="411947"/>
                  </a:lnTo>
                  <a:lnTo>
                    <a:pt x="165604" y="416409"/>
                  </a:lnTo>
                  <a:lnTo>
                    <a:pt x="164930" y="412115"/>
                  </a:lnTo>
                  <a:lnTo>
                    <a:pt x="160384" y="414136"/>
                  </a:lnTo>
                  <a:lnTo>
                    <a:pt x="156511" y="406558"/>
                  </a:lnTo>
                  <a:lnTo>
                    <a:pt x="150197" y="412199"/>
                  </a:lnTo>
                  <a:lnTo>
                    <a:pt x="153228" y="407400"/>
                  </a:lnTo>
                  <a:lnTo>
                    <a:pt x="141020" y="389804"/>
                  </a:lnTo>
                  <a:lnTo>
                    <a:pt x="138157" y="379449"/>
                  </a:lnTo>
                  <a:lnTo>
                    <a:pt x="137484" y="384753"/>
                  </a:lnTo>
                  <a:lnTo>
                    <a:pt x="129823" y="387531"/>
                  </a:lnTo>
                  <a:lnTo>
                    <a:pt x="133527" y="397718"/>
                  </a:lnTo>
                  <a:lnTo>
                    <a:pt x="126371" y="399907"/>
                  </a:lnTo>
                  <a:lnTo>
                    <a:pt x="126371" y="404706"/>
                  </a:lnTo>
                  <a:cubicBezTo>
                    <a:pt x="126371" y="404706"/>
                    <a:pt x="104649" y="407316"/>
                    <a:pt x="104649" y="407316"/>
                  </a:cubicBezTo>
                  <a:lnTo>
                    <a:pt x="103471" y="400160"/>
                  </a:lnTo>
                  <a:lnTo>
                    <a:pt x="97998" y="395950"/>
                  </a:lnTo>
                  <a:lnTo>
                    <a:pt x="101282" y="385174"/>
                  </a:lnTo>
                  <a:lnTo>
                    <a:pt x="74677" y="336933"/>
                  </a:lnTo>
                  <a:lnTo>
                    <a:pt x="60449" y="301488"/>
                  </a:lnTo>
                  <a:lnTo>
                    <a:pt x="69205" y="302077"/>
                  </a:lnTo>
                  <a:lnTo>
                    <a:pt x="55650" y="273958"/>
                  </a:lnTo>
                  <a:lnTo>
                    <a:pt x="36202" y="264697"/>
                  </a:lnTo>
                  <a:lnTo>
                    <a:pt x="19532" y="250721"/>
                  </a:lnTo>
                  <a:lnTo>
                    <a:pt x="12376" y="247437"/>
                  </a:lnTo>
                  <a:lnTo>
                    <a:pt x="3452" y="249795"/>
                  </a:lnTo>
                  <a:lnTo>
                    <a:pt x="0" y="246511"/>
                  </a:lnTo>
                  <a:lnTo>
                    <a:pt x="14649" y="229168"/>
                  </a:lnTo>
                  <a:lnTo>
                    <a:pt x="7325" y="224874"/>
                  </a:lnTo>
                  <a:lnTo>
                    <a:pt x="7746" y="214519"/>
                  </a:lnTo>
                  <a:lnTo>
                    <a:pt x="27783" y="206352"/>
                  </a:lnTo>
                  <a:lnTo>
                    <a:pt x="46726" y="184294"/>
                  </a:lnTo>
                  <a:lnTo>
                    <a:pt x="62301" y="176464"/>
                  </a:lnTo>
                  <a:lnTo>
                    <a:pt x="47989" y="157353"/>
                  </a:lnTo>
                  <a:lnTo>
                    <a:pt x="51778" y="143041"/>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7" name="Google Shape;167;p11"/>
            <p:cNvSpPr/>
            <p:nvPr/>
          </p:nvSpPr>
          <p:spPr>
            <a:xfrm>
              <a:off x="7637306" y="1926935"/>
              <a:ext cx="550777" cy="663004"/>
            </a:xfrm>
            <a:custGeom>
              <a:rect b="b" l="l" r="r" t="t"/>
              <a:pathLst>
                <a:path extrusionOk="0" h="663004" w="550777">
                  <a:moveTo>
                    <a:pt x="406053" y="4967"/>
                  </a:moveTo>
                  <a:lnTo>
                    <a:pt x="413125" y="0"/>
                  </a:lnTo>
                  <a:lnTo>
                    <a:pt x="414136" y="7072"/>
                  </a:lnTo>
                  <a:lnTo>
                    <a:pt x="420618" y="12292"/>
                  </a:lnTo>
                  <a:lnTo>
                    <a:pt x="429374" y="6820"/>
                  </a:lnTo>
                  <a:lnTo>
                    <a:pt x="438467" y="24500"/>
                  </a:lnTo>
                  <a:lnTo>
                    <a:pt x="442929" y="27025"/>
                  </a:lnTo>
                  <a:lnTo>
                    <a:pt x="446212" y="23826"/>
                  </a:lnTo>
                  <a:lnTo>
                    <a:pt x="444529" y="31487"/>
                  </a:lnTo>
                  <a:lnTo>
                    <a:pt x="448822" y="38644"/>
                  </a:lnTo>
                  <a:lnTo>
                    <a:pt x="452443" y="35950"/>
                  </a:lnTo>
                  <a:lnTo>
                    <a:pt x="460020" y="38139"/>
                  </a:lnTo>
                  <a:lnTo>
                    <a:pt x="473238" y="49252"/>
                  </a:lnTo>
                  <a:lnTo>
                    <a:pt x="474248" y="67942"/>
                  </a:lnTo>
                  <a:lnTo>
                    <a:pt x="466166" y="74593"/>
                  </a:lnTo>
                  <a:lnTo>
                    <a:pt x="469617" y="79897"/>
                  </a:lnTo>
                  <a:lnTo>
                    <a:pt x="479215" y="83097"/>
                  </a:lnTo>
                  <a:lnTo>
                    <a:pt x="482246" y="92442"/>
                  </a:lnTo>
                  <a:lnTo>
                    <a:pt x="490918" y="91600"/>
                  </a:lnTo>
                  <a:lnTo>
                    <a:pt x="501273" y="97914"/>
                  </a:lnTo>
                  <a:lnTo>
                    <a:pt x="507503" y="96230"/>
                  </a:lnTo>
                  <a:lnTo>
                    <a:pt x="517101" y="105070"/>
                  </a:lnTo>
                  <a:lnTo>
                    <a:pt x="525857" y="95557"/>
                  </a:lnTo>
                  <a:lnTo>
                    <a:pt x="526362" y="100608"/>
                  </a:lnTo>
                  <a:lnTo>
                    <a:pt x="519880" y="107175"/>
                  </a:lnTo>
                  <a:lnTo>
                    <a:pt x="532256" y="106333"/>
                  </a:lnTo>
                  <a:lnTo>
                    <a:pt x="536297" y="98924"/>
                  </a:lnTo>
                  <a:lnTo>
                    <a:pt x="542106" y="109533"/>
                  </a:lnTo>
                  <a:lnTo>
                    <a:pt x="547747" y="112143"/>
                  </a:lnTo>
                  <a:lnTo>
                    <a:pt x="547747" y="112143"/>
                  </a:lnTo>
                  <a:lnTo>
                    <a:pt x="550778" y="114921"/>
                  </a:lnTo>
                  <a:lnTo>
                    <a:pt x="546989" y="127128"/>
                  </a:lnTo>
                  <a:lnTo>
                    <a:pt x="539328" y="133022"/>
                  </a:lnTo>
                  <a:lnTo>
                    <a:pt x="529898" y="152217"/>
                  </a:lnTo>
                  <a:lnTo>
                    <a:pt x="521142" y="156343"/>
                  </a:lnTo>
                  <a:lnTo>
                    <a:pt x="516596" y="166530"/>
                  </a:lnTo>
                  <a:lnTo>
                    <a:pt x="519459" y="168887"/>
                  </a:lnTo>
                  <a:lnTo>
                    <a:pt x="494117" y="180842"/>
                  </a:lnTo>
                  <a:lnTo>
                    <a:pt x="492854" y="190272"/>
                  </a:lnTo>
                  <a:lnTo>
                    <a:pt x="478205" y="209804"/>
                  </a:lnTo>
                  <a:lnTo>
                    <a:pt x="473322" y="232788"/>
                  </a:lnTo>
                  <a:lnTo>
                    <a:pt x="467092" y="237335"/>
                  </a:lnTo>
                  <a:lnTo>
                    <a:pt x="471722" y="250553"/>
                  </a:lnTo>
                  <a:lnTo>
                    <a:pt x="461535" y="271937"/>
                  </a:lnTo>
                  <a:lnTo>
                    <a:pt x="465745" y="281619"/>
                  </a:lnTo>
                  <a:lnTo>
                    <a:pt x="461367" y="285576"/>
                  </a:lnTo>
                  <a:lnTo>
                    <a:pt x="470965" y="304182"/>
                  </a:lnTo>
                  <a:lnTo>
                    <a:pt x="468607" y="310581"/>
                  </a:lnTo>
                  <a:lnTo>
                    <a:pt x="472312" y="314790"/>
                  </a:lnTo>
                  <a:lnTo>
                    <a:pt x="467008" y="317484"/>
                  </a:lnTo>
                  <a:lnTo>
                    <a:pt x="467597" y="322957"/>
                  </a:lnTo>
                  <a:lnTo>
                    <a:pt x="473574" y="325819"/>
                  </a:lnTo>
                  <a:lnTo>
                    <a:pt x="469281" y="338532"/>
                  </a:lnTo>
                  <a:lnTo>
                    <a:pt x="471807" y="344510"/>
                  </a:lnTo>
                  <a:lnTo>
                    <a:pt x="468523" y="348214"/>
                  </a:lnTo>
                  <a:lnTo>
                    <a:pt x="471133" y="356886"/>
                  </a:lnTo>
                  <a:lnTo>
                    <a:pt x="467934" y="372293"/>
                  </a:lnTo>
                  <a:lnTo>
                    <a:pt x="484183" y="392499"/>
                  </a:lnTo>
                  <a:lnTo>
                    <a:pt x="479973" y="402686"/>
                  </a:lnTo>
                  <a:lnTo>
                    <a:pt x="485445" y="413125"/>
                  </a:lnTo>
                  <a:lnTo>
                    <a:pt x="478542" y="415988"/>
                  </a:lnTo>
                  <a:lnTo>
                    <a:pt x="479468" y="420618"/>
                  </a:lnTo>
                  <a:lnTo>
                    <a:pt x="479468" y="420618"/>
                  </a:lnTo>
                  <a:lnTo>
                    <a:pt x="471049" y="425670"/>
                  </a:lnTo>
                  <a:lnTo>
                    <a:pt x="469196" y="420871"/>
                  </a:lnTo>
                  <a:lnTo>
                    <a:pt x="459936" y="416998"/>
                  </a:lnTo>
                  <a:lnTo>
                    <a:pt x="452106" y="426596"/>
                  </a:lnTo>
                  <a:lnTo>
                    <a:pt x="436362" y="429795"/>
                  </a:lnTo>
                  <a:lnTo>
                    <a:pt x="438551" y="453032"/>
                  </a:lnTo>
                  <a:lnTo>
                    <a:pt x="431984" y="462714"/>
                  </a:lnTo>
                  <a:lnTo>
                    <a:pt x="434847" y="466671"/>
                  </a:lnTo>
                  <a:lnTo>
                    <a:pt x="424996" y="466671"/>
                  </a:lnTo>
                  <a:cubicBezTo>
                    <a:pt x="424996" y="466671"/>
                    <a:pt x="420955" y="475764"/>
                    <a:pt x="420955" y="475764"/>
                  </a:cubicBezTo>
                  <a:lnTo>
                    <a:pt x="417503" y="475932"/>
                  </a:lnTo>
                  <a:lnTo>
                    <a:pt x="417924" y="482836"/>
                  </a:lnTo>
                  <a:lnTo>
                    <a:pt x="425249" y="492433"/>
                  </a:lnTo>
                  <a:lnTo>
                    <a:pt x="440993" y="488729"/>
                  </a:lnTo>
                  <a:lnTo>
                    <a:pt x="447559" y="491339"/>
                  </a:lnTo>
                  <a:lnTo>
                    <a:pt x="447559" y="485614"/>
                  </a:lnTo>
                  <a:cubicBezTo>
                    <a:pt x="447559" y="485614"/>
                    <a:pt x="455137" y="491171"/>
                    <a:pt x="455137" y="491171"/>
                  </a:cubicBezTo>
                  <a:lnTo>
                    <a:pt x="459346" y="490160"/>
                  </a:lnTo>
                  <a:lnTo>
                    <a:pt x="465576" y="495464"/>
                  </a:lnTo>
                  <a:lnTo>
                    <a:pt x="467429" y="505820"/>
                  </a:lnTo>
                  <a:lnTo>
                    <a:pt x="475764" y="512639"/>
                  </a:lnTo>
                  <a:lnTo>
                    <a:pt x="488981" y="508514"/>
                  </a:lnTo>
                  <a:lnTo>
                    <a:pt x="486372" y="501442"/>
                  </a:lnTo>
                  <a:lnTo>
                    <a:pt x="489318" y="497316"/>
                  </a:lnTo>
                  <a:lnTo>
                    <a:pt x="506072" y="492433"/>
                  </a:lnTo>
                  <a:lnTo>
                    <a:pt x="506072" y="492433"/>
                  </a:lnTo>
                  <a:lnTo>
                    <a:pt x="530235" y="511629"/>
                  </a:lnTo>
                  <a:lnTo>
                    <a:pt x="533687" y="522742"/>
                  </a:lnTo>
                  <a:lnTo>
                    <a:pt x="528299" y="526783"/>
                  </a:lnTo>
                  <a:lnTo>
                    <a:pt x="533939" y="533013"/>
                  </a:lnTo>
                  <a:lnTo>
                    <a:pt x="533434" y="538317"/>
                  </a:lnTo>
                  <a:lnTo>
                    <a:pt x="528972" y="540506"/>
                  </a:lnTo>
                  <a:lnTo>
                    <a:pt x="542022" y="544884"/>
                  </a:lnTo>
                  <a:lnTo>
                    <a:pt x="537475" y="548505"/>
                  </a:lnTo>
                  <a:lnTo>
                    <a:pt x="538065" y="554145"/>
                  </a:lnTo>
                  <a:lnTo>
                    <a:pt x="532761" y="552125"/>
                  </a:lnTo>
                  <a:lnTo>
                    <a:pt x="533266" y="557513"/>
                  </a:lnTo>
                  <a:lnTo>
                    <a:pt x="542106" y="558187"/>
                  </a:lnTo>
                  <a:lnTo>
                    <a:pt x="534024" y="562564"/>
                  </a:lnTo>
                  <a:lnTo>
                    <a:pt x="533266" y="574941"/>
                  </a:lnTo>
                  <a:lnTo>
                    <a:pt x="530824" y="572920"/>
                  </a:lnTo>
                  <a:lnTo>
                    <a:pt x="529141" y="577298"/>
                  </a:lnTo>
                  <a:lnTo>
                    <a:pt x="530909" y="585717"/>
                  </a:lnTo>
                  <a:lnTo>
                    <a:pt x="540843" y="595904"/>
                  </a:lnTo>
                  <a:lnTo>
                    <a:pt x="536465" y="600956"/>
                  </a:lnTo>
                  <a:lnTo>
                    <a:pt x="541180" y="603060"/>
                  </a:lnTo>
                  <a:lnTo>
                    <a:pt x="537981" y="608280"/>
                  </a:lnTo>
                  <a:lnTo>
                    <a:pt x="529056" y="608028"/>
                  </a:lnTo>
                  <a:lnTo>
                    <a:pt x="527288" y="617541"/>
                  </a:lnTo>
                  <a:lnTo>
                    <a:pt x="519122" y="615352"/>
                  </a:lnTo>
                  <a:lnTo>
                    <a:pt x="519122" y="622761"/>
                  </a:lnTo>
                  <a:cubicBezTo>
                    <a:pt x="519122" y="622761"/>
                    <a:pt x="506241" y="622677"/>
                    <a:pt x="506241" y="622677"/>
                  </a:cubicBezTo>
                  <a:lnTo>
                    <a:pt x="495043" y="633285"/>
                  </a:lnTo>
                  <a:lnTo>
                    <a:pt x="495043" y="633285"/>
                  </a:lnTo>
                  <a:lnTo>
                    <a:pt x="492686" y="631349"/>
                  </a:lnTo>
                  <a:lnTo>
                    <a:pt x="487298" y="637410"/>
                  </a:lnTo>
                  <a:lnTo>
                    <a:pt x="480646" y="630170"/>
                  </a:lnTo>
                  <a:lnTo>
                    <a:pt x="476184" y="637579"/>
                  </a:lnTo>
                  <a:lnTo>
                    <a:pt x="478289" y="632864"/>
                  </a:lnTo>
                  <a:lnTo>
                    <a:pt x="472985" y="631517"/>
                  </a:lnTo>
                  <a:lnTo>
                    <a:pt x="473153" y="636232"/>
                  </a:lnTo>
                  <a:lnTo>
                    <a:pt x="468776" y="639262"/>
                  </a:lnTo>
                  <a:lnTo>
                    <a:pt x="453200" y="630591"/>
                  </a:lnTo>
                  <a:lnTo>
                    <a:pt x="450085" y="638926"/>
                  </a:lnTo>
                  <a:lnTo>
                    <a:pt x="458336" y="641788"/>
                  </a:lnTo>
                  <a:lnTo>
                    <a:pt x="460441" y="646840"/>
                  </a:lnTo>
                  <a:lnTo>
                    <a:pt x="445371" y="646166"/>
                  </a:lnTo>
                  <a:lnTo>
                    <a:pt x="441329" y="663004"/>
                  </a:lnTo>
                  <a:lnTo>
                    <a:pt x="434931" y="659384"/>
                  </a:lnTo>
                  <a:lnTo>
                    <a:pt x="429374" y="662668"/>
                  </a:lnTo>
                  <a:lnTo>
                    <a:pt x="425586" y="654501"/>
                  </a:lnTo>
                  <a:lnTo>
                    <a:pt x="431479" y="654248"/>
                  </a:lnTo>
                  <a:lnTo>
                    <a:pt x="426091" y="648271"/>
                  </a:lnTo>
                  <a:lnTo>
                    <a:pt x="429543" y="627981"/>
                  </a:lnTo>
                  <a:lnTo>
                    <a:pt x="433584" y="627644"/>
                  </a:lnTo>
                  <a:lnTo>
                    <a:pt x="435773" y="610722"/>
                  </a:lnTo>
                  <a:lnTo>
                    <a:pt x="432321" y="609543"/>
                  </a:lnTo>
                  <a:lnTo>
                    <a:pt x="432321" y="594978"/>
                  </a:lnTo>
                  <a:cubicBezTo>
                    <a:pt x="432321" y="594978"/>
                    <a:pt x="439814" y="565680"/>
                    <a:pt x="439814" y="565680"/>
                  </a:cubicBezTo>
                  <a:lnTo>
                    <a:pt x="420197" y="549094"/>
                  </a:lnTo>
                  <a:lnTo>
                    <a:pt x="411526" y="552125"/>
                  </a:lnTo>
                  <a:lnTo>
                    <a:pt x="409758" y="562985"/>
                  </a:lnTo>
                  <a:lnTo>
                    <a:pt x="385005" y="575109"/>
                  </a:lnTo>
                  <a:lnTo>
                    <a:pt x="386521" y="590684"/>
                  </a:lnTo>
                  <a:lnTo>
                    <a:pt x="375745" y="592536"/>
                  </a:lnTo>
                  <a:lnTo>
                    <a:pt x="365052" y="600366"/>
                  </a:lnTo>
                  <a:lnTo>
                    <a:pt x="365052" y="586643"/>
                  </a:lnTo>
                  <a:cubicBezTo>
                    <a:pt x="365052" y="586643"/>
                    <a:pt x="350150" y="584538"/>
                    <a:pt x="350150" y="584538"/>
                  </a:cubicBezTo>
                  <a:lnTo>
                    <a:pt x="357896" y="581507"/>
                  </a:lnTo>
                  <a:lnTo>
                    <a:pt x="349224" y="575782"/>
                  </a:lnTo>
                  <a:lnTo>
                    <a:pt x="351413" y="571994"/>
                  </a:lnTo>
                  <a:lnTo>
                    <a:pt x="357896" y="573088"/>
                  </a:lnTo>
                  <a:lnTo>
                    <a:pt x="353181" y="563406"/>
                  </a:lnTo>
                  <a:lnTo>
                    <a:pt x="336596" y="566774"/>
                  </a:lnTo>
                  <a:lnTo>
                    <a:pt x="329439" y="558944"/>
                  </a:lnTo>
                  <a:lnTo>
                    <a:pt x="319421" y="558692"/>
                  </a:lnTo>
                  <a:lnTo>
                    <a:pt x="332891" y="568795"/>
                  </a:lnTo>
                  <a:lnTo>
                    <a:pt x="322620" y="574267"/>
                  </a:lnTo>
                  <a:lnTo>
                    <a:pt x="332723" y="579655"/>
                  </a:lnTo>
                  <a:lnTo>
                    <a:pt x="330366" y="587317"/>
                  </a:lnTo>
                  <a:lnTo>
                    <a:pt x="322620" y="589337"/>
                  </a:lnTo>
                  <a:lnTo>
                    <a:pt x="319926" y="582770"/>
                  </a:lnTo>
                  <a:lnTo>
                    <a:pt x="314454" y="580329"/>
                  </a:lnTo>
                  <a:lnTo>
                    <a:pt x="301488" y="582686"/>
                  </a:lnTo>
                  <a:lnTo>
                    <a:pt x="307887" y="588243"/>
                  </a:lnTo>
                  <a:lnTo>
                    <a:pt x="297531" y="594810"/>
                  </a:lnTo>
                  <a:lnTo>
                    <a:pt x="301825" y="600029"/>
                  </a:lnTo>
                  <a:lnTo>
                    <a:pt x="299552" y="611564"/>
                  </a:lnTo>
                  <a:lnTo>
                    <a:pt x="305192" y="614763"/>
                  </a:lnTo>
                  <a:lnTo>
                    <a:pt x="304182" y="621751"/>
                  </a:lnTo>
                  <a:lnTo>
                    <a:pt x="309486" y="626381"/>
                  </a:lnTo>
                  <a:lnTo>
                    <a:pt x="300646" y="633032"/>
                  </a:lnTo>
                  <a:lnTo>
                    <a:pt x="285660" y="620825"/>
                  </a:lnTo>
                  <a:lnTo>
                    <a:pt x="278925" y="624950"/>
                  </a:lnTo>
                  <a:lnTo>
                    <a:pt x="263686" y="621582"/>
                  </a:lnTo>
                  <a:lnTo>
                    <a:pt x="266212" y="612658"/>
                  </a:lnTo>
                  <a:lnTo>
                    <a:pt x="257625" y="611143"/>
                  </a:lnTo>
                  <a:lnTo>
                    <a:pt x="256698" y="607859"/>
                  </a:lnTo>
                  <a:lnTo>
                    <a:pt x="259308" y="604239"/>
                  </a:lnTo>
                  <a:lnTo>
                    <a:pt x="263686" y="607101"/>
                  </a:lnTo>
                  <a:lnTo>
                    <a:pt x="267896" y="597588"/>
                  </a:lnTo>
                  <a:lnTo>
                    <a:pt x="262508" y="594305"/>
                  </a:lnTo>
                  <a:lnTo>
                    <a:pt x="268485" y="592452"/>
                  </a:lnTo>
                  <a:lnTo>
                    <a:pt x="264865" y="588327"/>
                  </a:lnTo>
                  <a:lnTo>
                    <a:pt x="271937" y="587148"/>
                  </a:lnTo>
                  <a:lnTo>
                    <a:pt x="271095" y="583612"/>
                  </a:lnTo>
                  <a:lnTo>
                    <a:pt x="276399" y="579739"/>
                  </a:lnTo>
                  <a:lnTo>
                    <a:pt x="272863" y="576793"/>
                  </a:lnTo>
                  <a:lnTo>
                    <a:pt x="267391" y="584454"/>
                  </a:lnTo>
                  <a:lnTo>
                    <a:pt x="266970" y="578561"/>
                  </a:lnTo>
                  <a:lnTo>
                    <a:pt x="258887" y="575867"/>
                  </a:lnTo>
                  <a:lnTo>
                    <a:pt x="275052" y="559955"/>
                  </a:lnTo>
                  <a:lnTo>
                    <a:pt x="281871" y="560965"/>
                  </a:lnTo>
                  <a:lnTo>
                    <a:pt x="281619" y="565595"/>
                  </a:lnTo>
                  <a:lnTo>
                    <a:pt x="286502" y="563491"/>
                  </a:lnTo>
                  <a:lnTo>
                    <a:pt x="278083" y="553893"/>
                  </a:lnTo>
                  <a:lnTo>
                    <a:pt x="279514" y="549599"/>
                  </a:lnTo>
                  <a:lnTo>
                    <a:pt x="272105" y="546063"/>
                  </a:lnTo>
                  <a:lnTo>
                    <a:pt x="273452" y="538233"/>
                  </a:lnTo>
                  <a:lnTo>
                    <a:pt x="262171" y="530740"/>
                  </a:lnTo>
                  <a:lnTo>
                    <a:pt x="256446" y="520637"/>
                  </a:lnTo>
                  <a:lnTo>
                    <a:pt x="250637" y="515670"/>
                  </a:lnTo>
                  <a:lnTo>
                    <a:pt x="229673" y="512892"/>
                  </a:lnTo>
                  <a:lnTo>
                    <a:pt x="231104" y="502873"/>
                  </a:lnTo>
                  <a:lnTo>
                    <a:pt x="204837" y="485109"/>
                  </a:lnTo>
                  <a:lnTo>
                    <a:pt x="202900" y="473827"/>
                  </a:lnTo>
                  <a:lnTo>
                    <a:pt x="191956" y="471301"/>
                  </a:lnTo>
                  <a:lnTo>
                    <a:pt x="187241" y="443939"/>
                  </a:lnTo>
                  <a:lnTo>
                    <a:pt x="181853" y="436446"/>
                  </a:lnTo>
                  <a:lnTo>
                    <a:pt x="184463" y="426596"/>
                  </a:lnTo>
                  <a:lnTo>
                    <a:pt x="176296" y="408495"/>
                  </a:lnTo>
                  <a:lnTo>
                    <a:pt x="185052" y="398560"/>
                  </a:lnTo>
                  <a:lnTo>
                    <a:pt x="184126" y="391404"/>
                  </a:lnTo>
                  <a:lnTo>
                    <a:pt x="170655" y="390225"/>
                  </a:lnTo>
                  <a:lnTo>
                    <a:pt x="169898" y="380459"/>
                  </a:lnTo>
                  <a:lnTo>
                    <a:pt x="161142" y="379365"/>
                  </a:lnTo>
                  <a:lnTo>
                    <a:pt x="163920" y="367578"/>
                  </a:lnTo>
                  <a:lnTo>
                    <a:pt x="157774" y="364716"/>
                  </a:lnTo>
                  <a:lnTo>
                    <a:pt x="164762" y="355370"/>
                  </a:lnTo>
                  <a:lnTo>
                    <a:pt x="163920" y="340553"/>
                  </a:lnTo>
                  <a:lnTo>
                    <a:pt x="157269" y="342068"/>
                  </a:lnTo>
                  <a:lnTo>
                    <a:pt x="154996" y="347793"/>
                  </a:lnTo>
                  <a:lnTo>
                    <a:pt x="149692" y="345773"/>
                  </a:lnTo>
                  <a:lnTo>
                    <a:pt x="150449" y="334154"/>
                  </a:lnTo>
                  <a:lnTo>
                    <a:pt x="133527" y="346025"/>
                  </a:lnTo>
                  <a:lnTo>
                    <a:pt x="125866" y="339206"/>
                  </a:lnTo>
                  <a:lnTo>
                    <a:pt x="113237" y="347709"/>
                  </a:lnTo>
                  <a:lnTo>
                    <a:pt x="107933" y="346530"/>
                  </a:lnTo>
                  <a:lnTo>
                    <a:pt x="101198" y="335417"/>
                  </a:lnTo>
                  <a:lnTo>
                    <a:pt x="92610" y="338532"/>
                  </a:lnTo>
                  <a:lnTo>
                    <a:pt x="85959" y="336512"/>
                  </a:lnTo>
                  <a:lnTo>
                    <a:pt x="81413" y="319758"/>
                  </a:lnTo>
                  <a:lnTo>
                    <a:pt x="66258" y="311759"/>
                  </a:lnTo>
                  <a:lnTo>
                    <a:pt x="51357" y="321526"/>
                  </a:lnTo>
                  <a:lnTo>
                    <a:pt x="32582" y="318242"/>
                  </a:lnTo>
                  <a:lnTo>
                    <a:pt x="31067" y="326577"/>
                  </a:lnTo>
                  <a:lnTo>
                    <a:pt x="22984" y="327166"/>
                  </a:lnTo>
                  <a:lnTo>
                    <a:pt x="23153" y="320263"/>
                  </a:lnTo>
                  <a:lnTo>
                    <a:pt x="16249" y="308813"/>
                  </a:lnTo>
                  <a:lnTo>
                    <a:pt x="11618" y="307550"/>
                  </a:lnTo>
                  <a:lnTo>
                    <a:pt x="11197" y="302583"/>
                  </a:lnTo>
                  <a:lnTo>
                    <a:pt x="13639" y="299131"/>
                  </a:lnTo>
                  <a:lnTo>
                    <a:pt x="20038" y="300730"/>
                  </a:lnTo>
                  <a:lnTo>
                    <a:pt x="26268" y="286839"/>
                  </a:lnTo>
                  <a:lnTo>
                    <a:pt x="17849" y="279430"/>
                  </a:lnTo>
                  <a:lnTo>
                    <a:pt x="24668" y="240955"/>
                  </a:lnTo>
                  <a:lnTo>
                    <a:pt x="21385" y="237755"/>
                  </a:lnTo>
                  <a:lnTo>
                    <a:pt x="10692" y="243312"/>
                  </a:lnTo>
                  <a:lnTo>
                    <a:pt x="1179" y="242807"/>
                  </a:lnTo>
                  <a:lnTo>
                    <a:pt x="0" y="233967"/>
                  </a:lnTo>
                  <a:lnTo>
                    <a:pt x="15575" y="218055"/>
                  </a:lnTo>
                  <a:lnTo>
                    <a:pt x="12039" y="210562"/>
                  </a:lnTo>
                  <a:lnTo>
                    <a:pt x="6988" y="209551"/>
                  </a:lnTo>
                  <a:lnTo>
                    <a:pt x="9429" y="202311"/>
                  </a:lnTo>
                  <a:lnTo>
                    <a:pt x="9429" y="202311"/>
                  </a:lnTo>
                  <a:lnTo>
                    <a:pt x="31993" y="210225"/>
                  </a:lnTo>
                  <a:lnTo>
                    <a:pt x="30730" y="206605"/>
                  </a:lnTo>
                  <a:lnTo>
                    <a:pt x="39738" y="197091"/>
                  </a:lnTo>
                  <a:lnTo>
                    <a:pt x="45632" y="198607"/>
                  </a:lnTo>
                  <a:lnTo>
                    <a:pt x="59271" y="192377"/>
                  </a:lnTo>
                  <a:lnTo>
                    <a:pt x="67774" y="199196"/>
                  </a:lnTo>
                  <a:lnTo>
                    <a:pt x="73415" y="197344"/>
                  </a:lnTo>
                  <a:lnTo>
                    <a:pt x="74088" y="203321"/>
                  </a:lnTo>
                  <a:lnTo>
                    <a:pt x="79476" y="201301"/>
                  </a:lnTo>
                  <a:lnTo>
                    <a:pt x="92526" y="220160"/>
                  </a:lnTo>
                  <a:lnTo>
                    <a:pt x="105828" y="215529"/>
                  </a:lnTo>
                  <a:lnTo>
                    <a:pt x="109196" y="208204"/>
                  </a:lnTo>
                  <a:lnTo>
                    <a:pt x="112648" y="216708"/>
                  </a:lnTo>
                  <a:lnTo>
                    <a:pt x="108606" y="221591"/>
                  </a:lnTo>
                  <a:lnTo>
                    <a:pt x="113153" y="226221"/>
                  </a:lnTo>
                  <a:lnTo>
                    <a:pt x="110206" y="230262"/>
                  </a:lnTo>
                  <a:lnTo>
                    <a:pt x="121488" y="235482"/>
                  </a:lnTo>
                  <a:lnTo>
                    <a:pt x="121740" y="227568"/>
                  </a:lnTo>
                  <a:lnTo>
                    <a:pt x="126455" y="223696"/>
                  </a:lnTo>
                  <a:lnTo>
                    <a:pt x="135042" y="241291"/>
                  </a:lnTo>
                  <a:lnTo>
                    <a:pt x="128476" y="246764"/>
                  </a:lnTo>
                  <a:lnTo>
                    <a:pt x="128728" y="254341"/>
                  </a:lnTo>
                  <a:lnTo>
                    <a:pt x="122161" y="259393"/>
                  </a:lnTo>
                  <a:lnTo>
                    <a:pt x="124855" y="266044"/>
                  </a:lnTo>
                  <a:lnTo>
                    <a:pt x="133274" y="270843"/>
                  </a:lnTo>
                  <a:lnTo>
                    <a:pt x="133695" y="283134"/>
                  </a:lnTo>
                  <a:lnTo>
                    <a:pt x="146492" y="278672"/>
                  </a:lnTo>
                  <a:lnTo>
                    <a:pt x="148008" y="274547"/>
                  </a:lnTo>
                  <a:lnTo>
                    <a:pt x="143798" y="270169"/>
                  </a:lnTo>
                  <a:lnTo>
                    <a:pt x="150365" y="257877"/>
                  </a:lnTo>
                  <a:lnTo>
                    <a:pt x="156090" y="260234"/>
                  </a:lnTo>
                  <a:lnTo>
                    <a:pt x="153396" y="253162"/>
                  </a:lnTo>
                  <a:lnTo>
                    <a:pt x="161057" y="249626"/>
                  </a:lnTo>
                  <a:lnTo>
                    <a:pt x="172592" y="230010"/>
                  </a:lnTo>
                  <a:lnTo>
                    <a:pt x="184463" y="239776"/>
                  </a:lnTo>
                  <a:lnTo>
                    <a:pt x="192292" y="238597"/>
                  </a:lnTo>
                  <a:lnTo>
                    <a:pt x="194481" y="243312"/>
                  </a:lnTo>
                  <a:lnTo>
                    <a:pt x="202311" y="242554"/>
                  </a:lnTo>
                  <a:lnTo>
                    <a:pt x="204416" y="237082"/>
                  </a:lnTo>
                  <a:lnTo>
                    <a:pt x="217129" y="240786"/>
                  </a:lnTo>
                  <a:lnTo>
                    <a:pt x="218644" y="229926"/>
                  </a:lnTo>
                  <a:lnTo>
                    <a:pt x="230262" y="226474"/>
                  </a:lnTo>
                  <a:lnTo>
                    <a:pt x="234556" y="230178"/>
                  </a:lnTo>
                  <a:lnTo>
                    <a:pt x="240365" y="229084"/>
                  </a:lnTo>
                  <a:lnTo>
                    <a:pt x="249205" y="242386"/>
                  </a:lnTo>
                  <a:lnTo>
                    <a:pt x="264276" y="245585"/>
                  </a:lnTo>
                  <a:lnTo>
                    <a:pt x="273537" y="240534"/>
                  </a:lnTo>
                  <a:lnTo>
                    <a:pt x="276736" y="242470"/>
                  </a:lnTo>
                  <a:lnTo>
                    <a:pt x="284145" y="230431"/>
                  </a:lnTo>
                  <a:lnTo>
                    <a:pt x="290964" y="232367"/>
                  </a:lnTo>
                  <a:lnTo>
                    <a:pt x="313106" y="217550"/>
                  </a:lnTo>
                  <a:lnTo>
                    <a:pt x="303004" y="213593"/>
                  </a:lnTo>
                  <a:lnTo>
                    <a:pt x="299804" y="205426"/>
                  </a:lnTo>
                  <a:lnTo>
                    <a:pt x="306455" y="202311"/>
                  </a:lnTo>
                  <a:lnTo>
                    <a:pt x="304182" y="187578"/>
                  </a:lnTo>
                  <a:lnTo>
                    <a:pt x="308476" y="185389"/>
                  </a:lnTo>
                  <a:lnTo>
                    <a:pt x="305445" y="183200"/>
                  </a:lnTo>
                  <a:lnTo>
                    <a:pt x="315380" y="169561"/>
                  </a:lnTo>
                  <a:lnTo>
                    <a:pt x="304014" y="163331"/>
                  </a:lnTo>
                  <a:lnTo>
                    <a:pt x="307802" y="163331"/>
                  </a:lnTo>
                  <a:cubicBezTo>
                    <a:pt x="307802" y="163331"/>
                    <a:pt x="306371" y="158448"/>
                    <a:pt x="306371" y="158448"/>
                  </a:cubicBezTo>
                  <a:lnTo>
                    <a:pt x="314706" y="166614"/>
                  </a:lnTo>
                  <a:lnTo>
                    <a:pt x="327335" y="168803"/>
                  </a:lnTo>
                  <a:lnTo>
                    <a:pt x="331881" y="164846"/>
                  </a:lnTo>
                  <a:lnTo>
                    <a:pt x="327840" y="160468"/>
                  </a:lnTo>
                  <a:lnTo>
                    <a:pt x="339121" y="164930"/>
                  </a:lnTo>
                  <a:lnTo>
                    <a:pt x="341142" y="158784"/>
                  </a:lnTo>
                  <a:lnTo>
                    <a:pt x="337522" y="153564"/>
                  </a:lnTo>
                  <a:lnTo>
                    <a:pt x="342657" y="149692"/>
                  </a:lnTo>
                  <a:lnTo>
                    <a:pt x="350066" y="170487"/>
                  </a:lnTo>
                  <a:lnTo>
                    <a:pt x="356886" y="171245"/>
                  </a:lnTo>
                  <a:lnTo>
                    <a:pt x="358654" y="175454"/>
                  </a:lnTo>
                  <a:lnTo>
                    <a:pt x="368167" y="170908"/>
                  </a:lnTo>
                  <a:lnTo>
                    <a:pt x="372040" y="175707"/>
                  </a:lnTo>
                  <a:lnTo>
                    <a:pt x="376334" y="174696"/>
                  </a:lnTo>
                  <a:lnTo>
                    <a:pt x="380880" y="169477"/>
                  </a:lnTo>
                  <a:lnTo>
                    <a:pt x="383069" y="149018"/>
                  </a:lnTo>
                  <a:lnTo>
                    <a:pt x="376923" y="147166"/>
                  </a:lnTo>
                  <a:lnTo>
                    <a:pt x="378270" y="143967"/>
                  </a:lnTo>
                  <a:lnTo>
                    <a:pt x="373303" y="138747"/>
                  </a:lnTo>
                  <a:lnTo>
                    <a:pt x="364210" y="144724"/>
                  </a:lnTo>
                  <a:lnTo>
                    <a:pt x="366904" y="136979"/>
                  </a:lnTo>
                  <a:lnTo>
                    <a:pt x="377849" y="135800"/>
                  </a:lnTo>
                  <a:lnTo>
                    <a:pt x="389299" y="124434"/>
                  </a:lnTo>
                  <a:lnTo>
                    <a:pt x="396455" y="123003"/>
                  </a:lnTo>
                  <a:lnTo>
                    <a:pt x="400581" y="117531"/>
                  </a:lnTo>
                  <a:lnTo>
                    <a:pt x="395782" y="116436"/>
                  </a:lnTo>
                  <a:lnTo>
                    <a:pt x="393846" y="110627"/>
                  </a:lnTo>
                  <a:lnTo>
                    <a:pt x="404033" y="101366"/>
                  </a:lnTo>
                  <a:lnTo>
                    <a:pt x="412957" y="106923"/>
                  </a:lnTo>
                  <a:lnTo>
                    <a:pt x="417167" y="102376"/>
                  </a:lnTo>
                  <a:lnTo>
                    <a:pt x="425586" y="112143"/>
                  </a:lnTo>
                  <a:lnTo>
                    <a:pt x="425586" y="117615"/>
                  </a:lnTo>
                  <a:lnTo>
                    <a:pt x="433921" y="111722"/>
                  </a:lnTo>
                  <a:lnTo>
                    <a:pt x="427101" y="100945"/>
                  </a:lnTo>
                  <a:lnTo>
                    <a:pt x="427101" y="92021"/>
                  </a:lnTo>
                  <a:cubicBezTo>
                    <a:pt x="427101" y="92021"/>
                    <a:pt x="432658" y="85117"/>
                    <a:pt x="432658" y="85117"/>
                  </a:cubicBezTo>
                  <a:lnTo>
                    <a:pt x="426428" y="80487"/>
                  </a:lnTo>
                  <a:lnTo>
                    <a:pt x="431479" y="68279"/>
                  </a:lnTo>
                  <a:lnTo>
                    <a:pt x="421797" y="59860"/>
                  </a:lnTo>
                  <a:lnTo>
                    <a:pt x="422471" y="51946"/>
                  </a:lnTo>
                  <a:lnTo>
                    <a:pt x="417672" y="56745"/>
                  </a:lnTo>
                  <a:lnTo>
                    <a:pt x="415062" y="50599"/>
                  </a:lnTo>
                  <a:lnTo>
                    <a:pt x="415062" y="50599"/>
                  </a:lnTo>
                  <a:lnTo>
                    <a:pt x="416577" y="34603"/>
                  </a:lnTo>
                  <a:lnTo>
                    <a:pt x="416577" y="34603"/>
                  </a:lnTo>
                  <a:lnTo>
                    <a:pt x="419861" y="28709"/>
                  </a:lnTo>
                  <a:lnTo>
                    <a:pt x="416493" y="20458"/>
                  </a:lnTo>
                  <a:lnTo>
                    <a:pt x="406138" y="11450"/>
                  </a:lnTo>
                  <a:lnTo>
                    <a:pt x="406306" y="5304"/>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8" name="Google Shape;168;p11"/>
            <p:cNvSpPr/>
            <p:nvPr/>
          </p:nvSpPr>
          <p:spPr>
            <a:xfrm>
              <a:off x="9198629" y="3045329"/>
              <a:ext cx="819683" cy="651975"/>
            </a:xfrm>
            <a:custGeom>
              <a:rect b="b" l="l" r="r" t="t"/>
              <a:pathLst>
                <a:path extrusionOk="0" h="651975" w="819683">
                  <a:moveTo>
                    <a:pt x="30561" y="160384"/>
                  </a:moveTo>
                  <a:lnTo>
                    <a:pt x="69037" y="164678"/>
                  </a:lnTo>
                  <a:lnTo>
                    <a:pt x="95725" y="159290"/>
                  </a:lnTo>
                  <a:lnTo>
                    <a:pt x="106418" y="156343"/>
                  </a:lnTo>
                  <a:lnTo>
                    <a:pt x="117615" y="138831"/>
                  </a:lnTo>
                  <a:lnTo>
                    <a:pt x="127213" y="143798"/>
                  </a:lnTo>
                  <a:lnTo>
                    <a:pt x="138326" y="169224"/>
                  </a:lnTo>
                  <a:lnTo>
                    <a:pt x="143630" y="164678"/>
                  </a:lnTo>
                  <a:lnTo>
                    <a:pt x="144724" y="157774"/>
                  </a:lnTo>
                  <a:lnTo>
                    <a:pt x="150618" y="163583"/>
                  </a:lnTo>
                  <a:lnTo>
                    <a:pt x="149523" y="156427"/>
                  </a:lnTo>
                  <a:lnTo>
                    <a:pt x="152218" y="154827"/>
                  </a:lnTo>
                  <a:lnTo>
                    <a:pt x="157353" y="158700"/>
                  </a:lnTo>
                  <a:lnTo>
                    <a:pt x="160468" y="155164"/>
                  </a:lnTo>
                  <a:lnTo>
                    <a:pt x="164341" y="159542"/>
                  </a:lnTo>
                  <a:lnTo>
                    <a:pt x="168382" y="155417"/>
                  </a:lnTo>
                  <a:lnTo>
                    <a:pt x="166446" y="152975"/>
                  </a:lnTo>
                  <a:lnTo>
                    <a:pt x="170655" y="152638"/>
                  </a:lnTo>
                  <a:lnTo>
                    <a:pt x="176549" y="164930"/>
                  </a:lnTo>
                  <a:lnTo>
                    <a:pt x="170908" y="169224"/>
                  </a:lnTo>
                  <a:lnTo>
                    <a:pt x="170739" y="175033"/>
                  </a:lnTo>
                  <a:lnTo>
                    <a:pt x="177306" y="178822"/>
                  </a:lnTo>
                  <a:lnTo>
                    <a:pt x="174612" y="180337"/>
                  </a:lnTo>
                  <a:lnTo>
                    <a:pt x="178317" y="185725"/>
                  </a:lnTo>
                  <a:lnTo>
                    <a:pt x="186483" y="186904"/>
                  </a:lnTo>
                  <a:lnTo>
                    <a:pt x="193555" y="192798"/>
                  </a:lnTo>
                  <a:lnTo>
                    <a:pt x="192629" y="198186"/>
                  </a:lnTo>
                  <a:lnTo>
                    <a:pt x="199196" y="196754"/>
                  </a:lnTo>
                  <a:lnTo>
                    <a:pt x="206100" y="206773"/>
                  </a:lnTo>
                  <a:lnTo>
                    <a:pt x="211740" y="196586"/>
                  </a:lnTo>
                  <a:lnTo>
                    <a:pt x="211067" y="189430"/>
                  </a:lnTo>
                  <a:lnTo>
                    <a:pt x="218813" y="187914"/>
                  </a:lnTo>
                  <a:lnTo>
                    <a:pt x="219991" y="182442"/>
                  </a:lnTo>
                  <a:lnTo>
                    <a:pt x="235145" y="186062"/>
                  </a:lnTo>
                  <a:lnTo>
                    <a:pt x="238766" y="173939"/>
                  </a:lnTo>
                  <a:lnTo>
                    <a:pt x="259308" y="159710"/>
                  </a:lnTo>
                  <a:lnTo>
                    <a:pt x="265875" y="163162"/>
                  </a:lnTo>
                  <a:lnTo>
                    <a:pt x="266212" y="174612"/>
                  </a:lnTo>
                  <a:lnTo>
                    <a:pt x="274294" y="172592"/>
                  </a:lnTo>
                  <a:lnTo>
                    <a:pt x="277410" y="190187"/>
                  </a:lnTo>
                  <a:lnTo>
                    <a:pt x="289870" y="189430"/>
                  </a:lnTo>
                  <a:lnTo>
                    <a:pt x="293743" y="182358"/>
                  </a:lnTo>
                  <a:lnTo>
                    <a:pt x="304856" y="181768"/>
                  </a:lnTo>
                  <a:lnTo>
                    <a:pt x="308897" y="176970"/>
                  </a:lnTo>
                  <a:lnTo>
                    <a:pt x="307045" y="187241"/>
                  </a:lnTo>
                  <a:lnTo>
                    <a:pt x="311254" y="188672"/>
                  </a:lnTo>
                  <a:lnTo>
                    <a:pt x="325314" y="178906"/>
                  </a:lnTo>
                  <a:lnTo>
                    <a:pt x="322031" y="172423"/>
                  </a:lnTo>
                  <a:lnTo>
                    <a:pt x="345183" y="165772"/>
                  </a:lnTo>
                  <a:lnTo>
                    <a:pt x="345183" y="160047"/>
                  </a:lnTo>
                  <a:cubicBezTo>
                    <a:pt x="345183" y="160047"/>
                    <a:pt x="381217" y="155417"/>
                    <a:pt x="381217" y="155417"/>
                  </a:cubicBezTo>
                  <a:lnTo>
                    <a:pt x="386858" y="160468"/>
                  </a:lnTo>
                  <a:lnTo>
                    <a:pt x="390141" y="152554"/>
                  </a:lnTo>
                  <a:lnTo>
                    <a:pt x="395698" y="152554"/>
                  </a:lnTo>
                  <a:cubicBezTo>
                    <a:pt x="395698" y="152554"/>
                    <a:pt x="397129" y="145230"/>
                    <a:pt x="397129" y="145230"/>
                  </a:cubicBezTo>
                  <a:lnTo>
                    <a:pt x="412620" y="149355"/>
                  </a:lnTo>
                  <a:lnTo>
                    <a:pt x="409926" y="128896"/>
                  </a:lnTo>
                  <a:lnTo>
                    <a:pt x="418261" y="123761"/>
                  </a:lnTo>
                  <a:lnTo>
                    <a:pt x="425333" y="102545"/>
                  </a:lnTo>
                  <a:lnTo>
                    <a:pt x="432489" y="107175"/>
                  </a:lnTo>
                  <a:lnTo>
                    <a:pt x="450169" y="106923"/>
                  </a:lnTo>
                  <a:lnTo>
                    <a:pt x="462967" y="120225"/>
                  </a:lnTo>
                  <a:lnTo>
                    <a:pt x="480646" y="110964"/>
                  </a:lnTo>
                  <a:lnTo>
                    <a:pt x="478626" y="118373"/>
                  </a:lnTo>
                  <a:lnTo>
                    <a:pt x="486961" y="117447"/>
                  </a:lnTo>
                  <a:lnTo>
                    <a:pt x="493612" y="125445"/>
                  </a:lnTo>
                  <a:lnTo>
                    <a:pt x="495212" y="145230"/>
                  </a:lnTo>
                  <a:lnTo>
                    <a:pt x="506072" y="148766"/>
                  </a:lnTo>
                  <a:lnTo>
                    <a:pt x="510029" y="143630"/>
                  </a:lnTo>
                  <a:lnTo>
                    <a:pt x="518280" y="150618"/>
                  </a:lnTo>
                  <a:lnTo>
                    <a:pt x="528635" y="149018"/>
                  </a:lnTo>
                  <a:lnTo>
                    <a:pt x="525352" y="154070"/>
                  </a:lnTo>
                  <a:lnTo>
                    <a:pt x="526868" y="163752"/>
                  </a:lnTo>
                  <a:lnTo>
                    <a:pt x="520974" y="172760"/>
                  </a:lnTo>
                  <a:lnTo>
                    <a:pt x="533603" y="176296"/>
                  </a:lnTo>
                  <a:lnTo>
                    <a:pt x="545053" y="188841"/>
                  </a:lnTo>
                  <a:lnTo>
                    <a:pt x="551535" y="190861"/>
                  </a:lnTo>
                  <a:lnTo>
                    <a:pt x="553977" y="180506"/>
                  </a:lnTo>
                  <a:lnTo>
                    <a:pt x="558018" y="179916"/>
                  </a:lnTo>
                  <a:lnTo>
                    <a:pt x="561049" y="161899"/>
                  </a:lnTo>
                  <a:lnTo>
                    <a:pt x="568289" y="158532"/>
                  </a:lnTo>
                  <a:lnTo>
                    <a:pt x="578224" y="144893"/>
                  </a:lnTo>
                  <a:lnTo>
                    <a:pt x="589758" y="153480"/>
                  </a:lnTo>
                  <a:lnTo>
                    <a:pt x="600871" y="150534"/>
                  </a:lnTo>
                  <a:lnTo>
                    <a:pt x="604239" y="142367"/>
                  </a:lnTo>
                  <a:lnTo>
                    <a:pt x="608869" y="142030"/>
                  </a:lnTo>
                  <a:lnTo>
                    <a:pt x="613921" y="146913"/>
                  </a:lnTo>
                  <a:lnTo>
                    <a:pt x="612995" y="152723"/>
                  </a:lnTo>
                  <a:lnTo>
                    <a:pt x="619478" y="152049"/>
                  </a:lnTo>
                  <a:lnTo>
                    <a:pt x="622593" y="155501"/>
                  </a:lnTo>
                  <a:lnTo>
                    <a:pt x="626465" y="152218"/>
                  </a:lnTo>
                  <a:lnTo>
                    <a:pt x="632611" y="157774"/>
                  </a:lnTo>
                  <a:lnTo>
                    <a:pt x="630338" y="148513"/>
                  </a:lnTo>
                  <a:lnTo>
                    <a:pt x="635979" y="137568"/>
                  </a:lnTo>
                  <a:lnTo>
                    <a:pt x="657195" y="144556"/>
                  </a:lnTo>
                  <a:lnTo>
                    <a:pt x="665362" y="106670"/>
                  </a:lnTo>
                  <a:lnTo>
                    <a:pt x="662162" y="102629"/>
                  </a:lnTo>
                  <a:lnTo>
                    <a:pt x="668477" y="96146"/>
                  </a:lnTo>
                  <a:lnTo>
                    <a:pt x="674959" y="95557"/>
                  </a:lnTo>
                  <a:lnTo>
                    <a:pt x="676222" y="90253"/>
                  </a:lnTo>
                  <a:lnTo>
                    <a:pt x="674202" y="63228"/>
                  </a:lnTo>
                  <a:lnTo>
                    <a:pt x="685567" y="50515"/>
                  </a:lnTo>
                  <a:lnTo>
                    <a:pt x="692471" y="47315"/>
                  </a:lnTo>
                  <a:lnTo>
                    <a:pt x="699627" y="50515"/>
                  </a:lnTo>
                  <a:lnTo>
                    <a:pt x="705352" y="24416"/>
                  </a:lnTo>
                  <a:lnTo>
                    <a:pt x="713519" y="27951"/>
                  </a:lnTo>
                  <a:lnTo>
                    <a:pt x="717392" y="23574"/>
                  </a:lnTo>
                  <a:lnTo>
                    <a:pt x="731536" y="29972"/>
                  </a:lnTo>
                  <a:lnTo>
                    <a:pt x="731536" y="20964"/>
                  </a:lnTo>
                  <a:cubicBezTo>
                    <a:pt x="731536" y="20964"/>
                    <a:pt x="735661" y="16754"/>
                    <a:pt x="735661" y="16754"/>
                  </a:cubicBezTo>
                  <a:lnTo>
                    <a:pt x="733136" y="10356"/>
                  </a:lnTo>
                  <a:lnTo>
                    <a:pt x="743407" y="12965"/>
                  </a:lnTo>
                  <a:lnTo>
                    <a:pt x="744754" y="3368"/>
                  </a:lnTo>
                  <a:lnTo>
                    <a:pt x="750479" y="0"/>
                  </a:lnTo>
                  <a:lnTo>
                    <a:pt x="755194" y="7241"/>
                  </a:lnTo>
                  <a:lnTo>
                    <a:pt x="768832" y="7493"/>
                  </a:lnTo>
                  <a:lnTo>
                    <a:pt x="772958" y="18017"/>
                  </a:lnTo>
                  <a:lnTo>
                    <a:pt x="786260" y="20038"/>
                  </a:lnTo>
                  <a:lnTo>
                    <a:pt x="787018" y="25089"/>
                  </a:lnTo>
                  <a:lnTo>
                    <a:pt x="787018" y="25089"/>
                  </a:lnTo>
                  <a:lnTo>
                    <a:pt x="785081" y="50346"/>
                  </a:lnTo>
                  <a:lnTo>
                    <a:pt x="802761" y="62638"/>
                  </a:lnTo>
                  <a:lnTo>
                    <a:pt x="818505" y="81834"/>
                  </a:lnTo>
                  <a:lnTo>
                    <a:pt x="819684" y="88317"/>
                  </a:lnTo>
                  <a:lnTo>
                    <a:pt x="804782" y="96820"/>
                  </a:lnTo>
                  <a:lnTo>
                    <a:pt x="806466" y="102376"/>
                  </a:lnTo>
                  <a:lnTo>
                    <a:pt x="801077" y="102713"/>
                  </a:lnTo>
                  <a:lnTo>
                    <a:pt x="802677" y="108438"/>
                  </a:lnTo>
                  <a:lnTo>
                    <a:pt x="798804" y="114163"/>
                  </a:lnTo>
                  <a:lnTo>
                    <a:pt x="795437" y="114416"/>
                  </a:lnTo>
                  <a:lnTo>
                    <a:pt x="795858" y="109617"/>
                  </a:lnTo>
                  <a:lnTo>
                    <a:pt x="792406" y="113826"/>
                  </a:lnTo>
                  <a:lnTo>
                    <a:pt x="796195" y="119215"/>
                  </a:lnTo>
                  <a:lnTo>
                    <a:pt x="806971" y="122414"/>
                  </a:lnTo>
                  <a:lnTo>
                    <a:pt x="804445" y="131675"/>
                  </a:lnTo>
                  <a:lnTo>
                    <a:pt x="809160" y="134706"/>
                  </a:lnTo>
                  <a:lnTo>
                    <a:pt x="804108" y="140936"/>
                  </a:lnTo>
                  <a:lnTo>
                    <a:pt x="807139" y="143630"/>
                  </a:lnTo>
                  <a:lnTo>
                    <a:pt x="802004" y="143967"/>
                  </a:lnTo>
                  <a:lnTo>
                    <a:pt x="808571" y="147250"/>
                  </a:lnTo>
                  <a:lnTo>
                    <a:pt x="804614" y="153312"/>
                  </a:lnTo>
                  <a:lnTo>
                    <a:pt x="797710" y="155585"/>
                  </a:lnTo>
                  <a:lnTo>
                    <a:pt x="783818" y="149608"/>
                  </a:lnTo>
                  <a:lnTo>
                    <a:pt x="790301" y="156680"/>
                  </a:lnTo>
                  <a:lnTo>
                    <a:pt x="788365" y="167204"/>
                  </a:lnTo>
                  <a:lnTo>
                    <a:pt x="790385" y="163415"/>
                  </a:lnTo>
                  <a:lnTo>
                    <a:pt x="793248" y="166530"/>
                  </a:lnTo>
                  <a:lnTo>
                    <a:pt x="786513" y="182021"/>
                  </a:lnTo>
                  <a:lnTo>
                    <a:pt x="790975" y="183537"/>
                  </a:lnTo>
                  <a:lnTo>
                    <a:pt x="781545" y="203490"/>
                  </a:lnTo>
                  <a:lnTo>
                    <a:pt x="773463" y="205763"/>
                  </a:lnTo>
                  <a:lnTo>
                    <a:pt x="768327" y="214603"/>
                  </a:lnTo>
                  <a:lnTo>
                    <a:pt x="760329" y="215361"/>
                  </a:lnTo>
                  <a:lnTo>
                    <a:pt x="760666" y="221338"/>
                  </a:lnTo>
                  <a:lnTo>
                    <a:pt x="770348" y="226221"/>
                  </a:lnTo>
                  <a:lnTo>
                    <a:pt x="769843" y="233294"/>
                  </a:lnTo>
                  <a:lnTo>
                    <a:pt x="748627" y="232199"/>
                  </a:lnTo>
                  <a:lnTo>
                    <a:pt x="755362" y="237335"/>
                  </a:lnTo>
                  <a:lnTo>
                    <a:pt x="748627" y="241628"/>
                  </a:lnTo>
                  <a:lnTo>
                    <a:pt x="749805" y="245754"/>
                  </a:lnTo>
                  <a:lnTo>
                    <a:pt x="735240" y="239944"/>
                  </a:lnTo>
                  <a:lnTo>
                    <a:pt x="734819" y="252152"/>
                  </a:lnTo>
                  <a:lnTo>
                    <a:pt x="738187" y="254510"/>
                  </a:lnTo>
                  <a:lnTo>
                    <a:pt x="733304" y="259561"/>
                  </a:lnTo>
                  <a:lnTo>
                    <a:pt x="724716" y="260571"/>
                  </a:lnTo>
                  <a:lnTo>
                    <a:pt x="728926" y="265791"/>
                  </a:lnTo>
                  <a:lnTo>
                    <a:pt x="711077" y="260403"/>
                  </a:lnTo>
                  <a:lnTo>
                    <a:pt x="706026" y="262929"/>
                  </a:lnTo>
                  <a:lnTo>
                    <a:pt x="703837" y="261329"/>
                  </a:lnTo>
                  <a:lnTo>
                    <a:pt x="706868" y="256193"/>
                  </a:lnTo>
                  <a:lnTo>
                    <a:pt x="690198" y="254257"/>
                  </a:lnTo>
                  <a:lnTo>
                    <a:pt x="694323" y="268738"/>
                  </a:lnTo>
                  <a:lnTo>
                    <a:pt x="699712" y="270758"/>
                  </a:lnTo>
                  <a:lnTo>
                    <a:pt x="700217" y="281787"/>
                  </a:lnTo>
                  <a:lnTo>
                    <a:pt x="695923" y="286755"/>
                  </a:lnTo>
                  <a:lnTo>
                    <a:pt x="692050" y="280188"/>
                  </a:lnTo>
                  <a:lnTo>
                    <a:pt x="691124" y="295763"/>
                  </a:lnTo>
                  <a:lnTo>
                    <a:pt x="686830" y="294837"/>
                  </a:lnTo>
                  <a:lnTo>
                    <a:pt x="681526" y="292901"/>
                  </a:lnTo>
                  <a:lnTo>
                    <a:pt x="682789" y="290291"/>
                  </a:lnTo>
                  <a:lnTo>
                    <a:pt x="671339" y="287849"/>
                  </a:lnTo>
                  <a:lnTo>
                    <a:pt x="677569" y="297026"/>
                  </a:lnTo>
                  <a:lnTo>
                    <a:pt x="674454" y="301909"/>
                  </a:lnTo>
                  <a:lnTo>
                    <a:pt x="670076" y="301741"/>
                  </a:lnTo>
                  <a:lnTo>
                    <a:pt x="642378" y="288186"/>
                  </a:lnTo>
                  <a:lnTo>
                    <a:pt x="636989" y="292143"/>
                  </a:lnTo>
                  <a:lnTo>
                    <a:pt x="629665" y="285408"/>
                  </a:lnTo>
                  <a:lnTo>
                    <a:pt x="626213" y="288775"/>
                  </a:lnTo>
                  <a:lnTo>
                    <a:pt x="625539" y="292311"/>
                  </a:lnTo>
                  <a:lnTo>
                    <a:pt x="616615" y="298626"/>
                  </a:lnTo>
                  <a:lnTo>
                    <a:pt x="611732" y="294753"/>
                  </a:lnTo>
                  <a:lnTo>
                    <a:pt x="616447" y="308307"/>
                  </a:lnTo>
                  <a:lnTo>
                    <a:pt x="611564" y="322536"/>
                  </a:lnTo>
                  <a:lnTo>
                    <a:pt x="602050" y="324388"/>
                  </a:lnTo>
                  <a:lnTo>
                    <a:pt x="600871" y="321273"/>
                  </a:lnTo>
                  <a:lnTo>
                    <a:pt x="594220" y="321105"/>
                  </a:lnTo>
                  <a:lnTo>
                    <a:pt x="576203" y="325651"/>
                  </a:lnTo>
                  <a:lnTo>
                    <a:pt x="565090" y="333818"/>
                  </a:lnTo>
                  <a:lnTo>
                    <a:pt x="549431" y="333649"/>
                  </a:lnTo>
                  <a:lnTo>
                    <a:pt x="549431" y="337606"/>
                  </a:lnTo>
                  <a:cubicBezTo>
                    <a:pt x="549431" y="337606"/>
                    <a:pt x="539075" y="342405"/>
                    <a:pt x="539075" y="342405"/>
                  </a:cubicBezTo>
                  <a:lnTo>
                    <a:pt x="535034" y="350403"/>
                  </a:lnTo>
                  <a:lnTo>
                    <a:pt x="534276" y="359411"/>
                  </a:lnTo>
                  <a:lnTo>
                    <a:pt x="537475" y="362106"/>
                  </a:lnTo>
                  <a:lnTo>
                    <a:pt x="524847" y="369599"/>
                  </a:lnTo>
                  <a:lnTo>
                    <a:pt x="527373" y="372545"/>
                  </a:lnTo>
                  <a:lnTo>
                    <a:pt x="524847" y="374145"/>
                  </a:lnTo>
                  <a:lnTo>
                    <a:pt x="521058" y="370104"/>
                  </a:lnTo>
                  <a:lnTo>
                    <a:pt x="514828" y="374229"/>
                  </a:lnTo>
                  <a:lnTo>
                    <a:pt x="511545" y="371114"/>
                  </a:lnTo>
                  <a:lnTo>
                    <a:pt x="514070" y="364547"/>
                  </a:lnTo>
                  <a:lnTo>
                    <a:pt x="510955" y="367157"/>
                  </a:lnTo>
                  <a:lnTo>
                    <a:pt x="497653" y="363874"/>
                  </a:lnTo>
                  <a:lnTo>
                    <a:pt x="497485" y="345604"/>
                  </a:lnTo>
                  <a:lnTo>
                    <a:pt x="480226" y="342489"/>
                  </a:lnTo>
                  <a:lnTo>
                    <a:pt x="473827" y="348719"/>
                  </a:lnTo>
                  <a:lnTo>
                    <a:pt x="480226" y="359917"/>
                  </a:lnTo>
                  <a:lnTo>
                    <a:pt x="462040" y="367410"/>
                  </a:lnTo>
                  <a:lnTo>
                    <a:pt x="448317" y="364379"/>
                  </a:lnTo>
                  <a:lnTo>
                    <a:pt x="447728" y="375997"/>
                  </a:lnTo>
                  <a:lnTo>
                    <a:pt x="453537" y="383574"/>
                  </a:lnTo>
                  <a:lnTo>
                    <a:pt x="448317" y="384669"/>
                  </a:lnTo>
                  <a:lnTo>
                    <a:pt x="450338" y="392583"/>
                  </a:lnTo>
                  <a:lnTo>
                    <a:pt x="441245" y="404201"/>
                  </a:lnTo>
                  <a:lnTo>
                    <a:pt x="442171" y="417251"/>
                  </a:lnTo>
                  <a:lnTo>
                    <a:pt x="446718" y="417419"/>
                  </a:lnTo>
                  <a:lnTo>
                    <a:pt x="456821" y="429879"/>
                  </a:lnTo>
                  <a:lnTo>
                    <a:pt x="478289" y="427185"/>
                  </a:lnTo>
                  <a:lnTo>
                    <a:pt x="480226" y="433921"/>
                  </a:lnTo>
                  <a:lnTo>
                    <a:pt x="495801" y="438804"/>
                  </a:lnTo>
                  <a:lnTo>
                    <a:pt x="498158" y="446886"/>
                  </a:lnTo>
                  <a:lnTo>
                    <a:pt x="509187" y="456315"/>
                  </a:lnTo>
                  <a:lnTo>
                    <a:pt x="524342" y="452190"/>
                  </a:lnTo>
                  <a:lnTo>
                    <a:pt x="541012" y="459683"/>
                  </a:lnTo>
                  <a:lnTo>
                    <a:pt x="545053" y="455726"/>
                  </a:lnTo>
                  <a:lnTo>
                    <a:pt x="559365" y="456652"/>
                  </a:lnTo>
                  <a:lnTo>
                    <a:pt x="561975" y="461198"/>
                  </a:lnTo>
                  <a:lnTo>
                    <a:pt x="566942" y="457157"/>
                  </a:lnTo>
                  <a:lnTo>
                    <a:pt x="563070" y="465408"/>
                  </a:lnTo>
                  <a:lnTo>
                    <a:pt x="557092" y="467344"/>
                  </a:lnTo>
                  <a:lnTo>
                    <a:pt x="554566" y="464398"/>
                  </a:lnTo>
                  <a:lnTo>
                    <a:pt x="547915" y="469365"/>
                  </a:lnTo>
                  <a:lnTo>
                    <a:pt x="553219" y="474501"/>
                  </a:lnTo>
                  <a:lnTo>
                    <a:pt x="547915" y="481404"/>
                  </a:lnTo>
                  <a:lnTo>
                    <a:pt x="544969" y="497485"/>
                  </a:lnTo>
                  <a:lnTo>
                    <a:pt x="560881" y="511882"/>
                  </a:lnTo>
                  <a:lnTo>
                    <a:pt x="566606" y="508177"/>
                  </a:lnTo>
                  <a:lnTo>
                    <a:pt x="580497" y="517186"/>
                  </a:lnTo>
                  <a:lnTo>
                    <a:pt x="586475" y="535876"/>
                  </a:lnTo>
                  <a:lnTo>
                    <a:pt x="605586" y="536549"/>
                  </a:lnTo>
                  <a:lnTo>
                    <a:pt x="612406" y="550609"/>
                  </a:lnTo>
                  <a:lnTo>
                    <a:pt x="610722" y="555240"/>
                  </a:lnTo>
                  <a:lnTo>
                    <a:pt x="602976" y="554987"/>
                  </a:lnTo>
                  <a:lnTo>
                    <a:pt x="605923" y="564585"/>
                  </a:lnTo>
                  <a:lnTo>
                    <a:pt x="620319" y="570142"/>
                  </a:lnTo>
                  <a:lnTo>
                    <a:pt x="617709" y="583781"/>
                  </a:lnTo>
                  <a:lnTo>
                    <a:pt x="627728" y="589590"/>
                  </a:lnTo>
                  <a:lnTo>
                    <a:pt x="627728" y="597588"/>
                  </a:lnTo>
                  <a:cubicBezTo>
                    <a:pt x="627728" y="597588"/>
                    <a:pt x="615436" y="598093"/>
                    <a:pt x="615436" y="598093"/>
                  </a:cubicBezTo>
                  <a:lnTo>
                    <a:pt x="614679" y="595315"/>
                  </a:lnTo>
                  <a:lnTo>
                    <a:pt x="614342" y="600282"/>
                  </a:lnTo>
                  <a:lnTo>
                    <a:pt x="612658" y="604913"/>
                  </a:lnTo>
                  <a:lnTo>
                    <a:pt x="608364" y="604913"/>
                  </a:lnTo>
                  <a:cubicBezTo>
                    <a:pt x="608364" y="604913"/>
                    <a:pt x="606765" y="605334"/>
                    <a:pt x="606765" y="605334"/>
                  </a:cubicBezTo>
                  <a:lnTo>
                    <a:pt x="598935" y="604576"/>
                  </a:lnTo>
                  <a:lnTo>
                    <a:pt x="598935" y="604576"/>
                  </a:lnTo>
                  <a:lnTo>
                    <a:pt x="586306" y="601124"/>
                  </a:lnTo>
                  <a:lnTo>
                    <a:pt x="585296" y="595736"/>
                  </a:lnTo>
                  <a:lnTo>
                    <a:pt x="575698" y="593126"/>
                  </a:lnTo>
                  <a:lnTo>
                    <a:pt x="573509" y="588748"/>
                  </a:lnTo>
                  <a:lnTo>
                    <a:pt x="565427" y="588748"/>
                  </a:lnTo>
                  <a:cubicBezTo>
                    <a:pt x="565427" y="588748"/>
                    <a:pt x="559702" y="580497"/>
                    <a:pt x="559702" y="580497"/>
                  </a:cubicBezTo>
                  <a:lnTo>
                    <a:pt x="548841" y="583865"/>
                  </a:lnTo>
                  <a:lnTo>
                    <a:pt x="547915" y="587990"/>
                  </a:lnTo>
                  <a:lnTo>
                    <a:pt x="533687" y="579655"/>
                  </a:lnTo>
                  <a:lnTo>
                    <a:pt x="520806" y="560544"/>
                  </a:lnTo>
                  <a:lnTo>
                    <a:pt x="490413" y="553051"/>
                  </a:lnTo>
                  <a:lnTo>
                    <a:pt x="478289" y="537981"/>
                  </a:lnTo>
                  <a:lnTo>
                    <a:pt x="475342" y="546231"/>
                  </a:lnTo>
                  <a:lnTo>
                    <a:pt x="466082" y="550188"/>
                  </a:lnTo>
                  <a:lnTo>
                    <a:pt x="463303" y="558607"/>
                  </a:lnTo>
                  <a:lnTo>
                    <a:pt x="473069" y="564669"/>
                  </a:lnTo>
                  <a:lnTo>
                    <a:pt x="475258" y="574099"/>
                  </a:lnTo>
                  <a:lnTo>
                    <a:pt x="470291" y="581171"/>
                  </a:lnTo>
                  <a:lnTo>
                    <a:pt x="475174" y="582855"/>
                  </a:lnTo>
                  <a:lnTo>
                    <a:pt x="473069" y="586559"/>
                  </a:lnTo>
                  <a:lnTo>
                    <a:pt x="479215" y="587317"/>
                  </a:lnTo>
                  <a:lnTo>
                    <a:pt x="466250" y="599272"/>
                  </a:lnTo>
                  <a:lnTo>
                    <a:pt x="476269" y="610385"/>
                  </a:lnTo>
                  <a:lnTo>
                    <a:pt x="471638" y="624950"/>
                  </a:lnTo>
                  <a:lnTo>
                    <a:pt x="461451" y="642041"/>
                  </a:lnTo>
                  <a:lnTo>
                    <a:pt x="456063" y="644735"/>
                  </a:lnTo>
                  <a:lnTo>
                    <a:pt x="454884" y="651975"/>
                  </a:lnTo>
                  <a:lnTo>
                    <a:pt x="429374" y="647597"/>
                  </a:lnTo>
                  <a:lnTo>
                    <a:pt x="434173" y="630928"/>
                  </a:lnTo>
                  <a:lnTo>
                    <a:pt x="441750" y="630928"/>
                  </a:lnTo>
                  <a:cubicBezTo>
                    <a:pt x="441750" y="630928"/>
                    <a:pt x="436699" y="624529"/>
                    <a:pt x="436699" y="624529"/>
                  </a:cubicBezTo>
                  <a:lnTo>
                    <a:pt x="415483" y="636400"/>
                  </a:lnTo>
                  <a:lnTo>
                    <a:pt x="409000" y="628486"/>
                  </a:lnTo>
                  <a:lnTo>
                    <a:pt x="399570" y="631517"/>
                  </a:lnTo>
                  <a:lnTo>
                    <a:pt x="390478" y="629160"/>
                  </a:lnTo>
                  <a:lnTo>
                    <a:pt x="364884" y="615436"/>
                  </a:lnTo>
                  <a:lnTo>
                    <a:pt x="359411" y="616194"/>
                  </a:lnTo>
                  <a:lnTo>
                    <a:pt x="358485" y="622845"/>
                  </a:lnTo>
                  <a:lnTo>
                    <a:pt x="352339" y="621835"/>
                  </a:lnTo>
                  <a:lnTo>
                    <a:pt x="348298" y="625287"/>
                  </a:lnTo>
                  <a:lnTo>
                    <a:pt x="336091" y="645661"/>
                  </a:lnTo>
                  <a:lnTo>
                    <a:pt x="332555" y="637494"/>
                  </a:lnTo>
                  <a:lnTo>
                    <a:pt x="325819" y="632696"/>
                  </a:lnTo>
                  <a:lnTo>
                    <a:pt x="325567" y="636484"/>
                  </a:lnTo>
                  <a:lnTo>
                    <a:pt x="322873" y="632275"/>
                  </a:lnTo>
                  <a:lnTo>
                    <a:pt x="316390" y="633032"/>
                  </a:lnTo>
                  <a:lnTo>
                    <a:pt x="312264" y="626718"/>
                  </a:lnTo>
                  <a:lnTo>
                    <a:pt x="303172" y="624613"/>
                  </a:lnTo>
                  <a:lnTo>
                    <a:pt x="295847" y="630507"/>
                  </a:lnTo>
                  <a:lnTo>
                    <a:pt x="291890" y="629580"/>
                  </a:lnTo>
                  <a:lnTo>
                    <a:pt x="299636" y="624361"/>
                  </a:lnTo>
                  <a:lnTo>
                    <a:pt x="307887" y="593799"/>
                  </a:lnTo>
                  <a:lnTo>
                    <a:pt x="315632" y="590263"/>
                  </a:lnTo>
                  <a:lnTo>
                    <a:pt x="315632" y="585717"/>
                  </a:lnTo>
                  <a:cubicBezTo>
                    <a:pt x="315632" y="585717"/>
                    <a:pt x="311002" y="585717"/>
                    <a:pt x="311002" y="585717"/>
                  </a:cubicBezTo>
                  <a:lnTo>
                    <a:pt x="311928" y="580581"/>
                  </a:lnTo>
                  <a:lnTo>
                    <a:pt x="308560" y="579150"/>
                  </a:lnTo>
                  <a:lnTo>
                    <a:pt x="306540" y="554398"/>
                  </a:lnTo>
                  <a:lnTo>
                    <a:pt x="287512" y="561975"/>
                  </a:lnTo>
                  <a:lnTo>
                    <a:pt x="286249" y="559618"/>
                  </a:lnTo>
                  <a:lnTo>
                    <a:pt x="276820" y="565932"/>
                  </a:lnTo>
                  <a:lnTo>
                    <a:pt x="273789" y="561133"/>
                  </a:lnTo>
                  <a:lnTo>
                    <a:pt x="266044" y="564332"/>
                  </a:lnTo>
                  <a:lnTo>
                    <a:pt x="261666" y="560460"/>
                  </a:lnTo>
                  <a:lnTo>
                    <a:pt x="251984" y="561386"/>
                  </a:lnTo>
                  <a:lnTo>
                    <a:pt x="250384" y="566606"/>
                  </a:lnTo>
                  <a:lnTo>
                    <a:pt x="212077" y="565595"/>
                  </a:lnTo>
                  <a:lnTo>
                    <a:pt x="203237" y="568289"/>
                  </a:lnTo>
                  <a:lnTo>
                    <a:pt x="203406" y="572583"/>
                  </a:lnTo>
                  <a:lnTo>
                    <a:pt x="198186" y="573425"/>
                  </a:lnTo>
                  <a:lnTo>
                    <a:pt x="194313" y="579234"/>
                  </a:lnTo>
                  <a:lnTo>
                    <a:pt x="170234" y="581423"/>
                  </a:lnTo>
                  <a:lnTo>
                    <a:pt x="162741" y="574435"/>
                  </a:lnTo>
                  <a:lnTo>
                    <a:pt x="153480" y="574772"/>
                  </a:lnTo>
                  <a:lnTo>
                    <a:pt x="146156" y="569216"/>
                  </a:lnTo>
                  <a:lnTo>
                    <a:pt x="143041" y="555829"/>
                  </a:lnTo>
                  <a:lnTo>
                    <a:pt x="119720" y="546316"/>
                  </a:lnTo>
                  <a:lnTo>
                    <a:pt x="119720" y="546316"/>
                  </a:lnTo>
                  <a:lnTo>
                    <a:pt x="120141" y="536970"/>
                  </a:lnTo>
                  <a:lnTo>
                    <a:pt x="133443" y="524173"/>
                  </a:lnTo>
                  <a:lnTo>
                    <a:pt x="145651" y="524594"/>
                  </a:lnTo>
                  <a:lnTo>
                    <a:pt x="158111" y="518027"/>
                  </a:lnTo>
                  <a:lnTo>
                    <a:pt x="158953" y="505315"/>
                  </a:lnTo>
                  <a:lnTo>
                    <a:pt x="164004" y="500011"/>
                  </a:lnTo>
                  <a:lnTo>
                    <a:pt x="169477" y="500011"/>
                  </a:lnTo>
                  <a:cubicBezTo>
                    <a:pt x="169477" y="500011"/>
                    <a:pt x="177306" y="481488"/>
                    <a:pt x="177306" y="481488"/>
                  </a:cubicBezTo>
                  <a:lnTo>
                    <a:pt x="184463" y="480562"/>
                  </a:lnTo>
                  <a:lnTo>
                    <a:pt x="187830" y="466334"/>
                  </a:lnTo>
                  <a:lnTo>
                    <a:pt x="184547" y="459346"/>
                  </a:lnTo>
                  <a:lnTo>
                    <a:pt x="168382" y="461956"/>
                  </a:lnTo>
                  <a:lnTo>
                    <a:pt x="167119" y="456652"/>
                  </a:lnTo>
                  <a:lnTo>
                    <a:pt x="157521" y="459010"/>
                  </a:lnTo>
                  <a:lnTo>
                    <a:pt x="152723" y="449917"/>
                  </a:lnTo>
                  <a:lnTo>
                    <a:pt x="145314" y="461367"/>
                  </a:lnTo>
                  <a:lnTo>
                    <a:pt x="142030" y="438804"/>
                  </a:lnTo>
                  <a:lnTo>
                    <a:pt x="125192" y="427859"/>
                  </a:lnTo>
                  <a:lnTo>
                    <a:pt x="131675" y="391067"/>
                  </a:lnTo>
                  <a:lnTo>
                    <a:pt x="126960" y="382564"/>
                  </a:lnTo>
                  <a:lnTo>
                    <a:pt x="120477" y="386605"/>
                  </a:lnTo>
                  <a:lnTo>
                    <a:pt x="113321" y="381133"/>
                  </a:lnTo>
                  <a:lnTo>
                    <a:pt x="113995" y="366820"/>
                  </a:lnTo>
                  <a:lnTo>
                    <a:pt x="123340" y="349730"/>
                  </a:lnTo>
                  <a:lnTo>
                    <a:pt x="120562" y="332723"/>
                  </a:lnTo>
                  <a:lnTo>
                    <a:pt x="108354" y="334659"/>
                  </a:lnTo>
                  <a:lnTo>
                    <a:pt x="107933" y="346109"/>
                  </a:lnTo>
                  <a:lnTo>
                    <a:pt x="79645" y="339121"/>
                  </a:lnTo>
                  <a:lnTo>
                    <a:pt x="69037" y="323125"/>
                  </a:lnTo>
                  <a:lnTo>
                    <a:pt x="71647" y="309234"/>
                  </a:lnTo>
                  <a:lnTo>
                    <a:pt x="65669" y="296521"/>
                  </a:lnTo>
                  <a:lnTo>
                    <a:pt x="42011" y="288354"/>
                  </a:lnTo>
                  <a:lnTo>
                    <a:pt x="44621" y="284229"/>
                  </a:lnTo>
                  <a:lnTo>
                    <a:pt x="38728" y="281535"/>
                  </a:lnTo>
                  <a:lnTo>
                    <a:pt x="32329" y="256446"/>
                  </a:lnTo>
                  <a:lnTo>
                    <a:pt x="21890" y="253668"/>
                  </a:lnTo>
                  <a:lnTo>
                    <a:pt x="17933" y="245670"/>
                  </a:lnTo>
                  <a:lnTo>
                    <a:pt x="0" y="242302"/>
                  </a:lnTo>
                  <a:lnTo>
                    <a:pt x="0" y="242302"/>
                  </a:lnTo>
                  <a:lnTo>
                    <a:pt x="13807" y="210394"/>
                  </a:lnTo>
                  <a:lnTo>
                    <a:pt x="9261" y="200964"/>
                  </a:lnTo>
                  <a:lnTo>
                    <a:pt x="22563" y="191282"/>
                  </a:lnTo>
                  <a:lnTo>
                    <a:pt x="18775" y="183705"/>
                  </a:lnTo>
                  <a:lnTo>
                    <a:pt x="13555" y="182779"/>
                  </a:lnTo>
                  <a:lnTo>
                    <a:pt x="10271" y="173686"/>
                  </a:lnTo>
                  <a:lnTo>
                    <a:pt x="12292" y="164846"/>
                  </a:lnTo>
                  <a:lnTo>
                    <a:pt x="30814" y="159795"/>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9" name="Google Shape;169;p11"/>
            <p:cNvSpPr/>
            <p:nvPr/>
          </p:nvSpPr>
          <p:spPr>
            <a:xfrm>
              <a:off x="7310898" y="620711"/>
              <a:ext cx="1345372" cy="1026625"/>
            </a:xfrm>
            <a:custGeom>
              <a:rect b="b" l="l" r="r" t="t"/>
              <a:pathLst>
                <a:path extrusionOk="0" h="1026625" w="1345372">
                  <a:moveTo>
                    <a:pt x="396708" y="10103"/>
                  </a:moveTo>
                  <a:lnTo>
                    <a:pt x="406811" y="21890"/>
                  </a:lnTo>
                  <a:lnTo>
                    <a:pt x="426933" y="21048"/>
                  </a:lnTo>
                  <a:lnTo>
                    <a:pt x="441161" y="20206"/>
                  </a:lnTo>
                  <a:lnTo>
                    <a:pt x="453705" y="10103"/>
                  </a:lnTo>
                  <a:lnTo>
                    <a:pt x="467092" y="5051"/>
                  </a:lnTo>
                  <a:lnTo>
                    <a:pt x="480478" y="11787"/>
                  </a:lnTo>
                  <a:lnTo>
                    <a:pt x="494706" y="32919"/>
                  </a:lnTo>
                  <a:lnTo>
                    <a:pt x="511460" y="57418"/>
                  </a:lnTo>
                  <a:lnTo>
                    <a:pt x="533266" y="82760"/>
                  </a:lnTo>
                  <a:lnTo>
                    <a:pt x="542695" y="101703"/>
                  </a:lnTo>
                  <a:lnTo>
                    <a:pt x="571152" y="120309"/>
                  </a:lnTo>
                  <a:lnTo>
                    <a:pt x="598767" y="133780"/>
                  </a:lnTo>
                  <a:lnTo>
                    <a:pt x="622256" y="155753"/>
                  </a:lnTo>
                  <a:lnTo>
                    <a:pt x="649870" y="165014"/>
                  </a:lnTo>
                  <a:lnTo>
                    <a:pt x="671676" y="187830"/>
                  </a:lnTo>
                  <a:lnTo>
                    <a:pt x="685062" y="199617"/>
                  </a:lnTo>
                  <a:lnTo>
                    <a:pt x="707710" y="202143"/>
                  </a:lnTo>
                  <a:lnTo>
                    <a:pt x="726989" y="223275"/>
                  </a:lnTo>
                  <a:lnTo>
                    <a:pt x="727831" y="238429"/>
                  </a:lnTo>
                  <a:lnTo>
                    <a:pt x="723622" y="251058"/>
                  </a:lnTo>
                  <a:lnTo>
                    <a:pt x="729515" y="267138"/>
                  </a:lnTo>
                  <a:lnTo>
                    <a:pt x="739534" y="282292"/>
                  </a:lnTo>
                  <a:lnTo>
                    <a:pt x="762181" y="289028"/>
                  </a:lnTo>
                  <a:lnTo>
                    <a:pt x="789796" y="289028"/>
                  </a:lnTo>
                  <a:lnTo>
                    <a:pt x="820778" y="298289"/>
                  </a:lnTo>
                  <a:lnTo>
                    <a:pt x="839216" y="315127"/>
                  </a:lnTo>
                  <a:lnTo>
                    <a:pt x="846793" y="337101"/>
                  </a:lnTo>
                  <a:lnTo>
                    <a:pt x="855128" y="352255"/>
                  </a:lnTo>
                  <a:lnTo>
                    <a:pt x="884427" y="355623"/>
                  </a:lnTo>
                  <a:lnTo>
                    <a:pt x="918103" y="340132"/>
                  </a:lnTo>
                  <a:lnTo>
                    <a:pt x="947233" y="332891"/>
                  </a:lnTo>
                  <a:lnTo>
                    <a:pt x="970722" y="332891"/>
                  </a:lnTo>
                  <a:lnTo>
                    <a:pt x="987729" y="305866"/>
                  </a:lnTo>
                  <a:lnTo>
                    <a:pt x="1007009" y="289028"/>
                  </a:lnTo>
                  <a:lnTo>
                    <a:pt x="1029656" y="283976"/>
                  </a:lnTo>
                  <a:lnTo>
                    <a:pt x="1048094" y="276399"/>
                  </a:lnTo>
                  <a:lnTo>
                    <a:pt x="1064848" y="263770"/>
                  </a:lnTo>
                  <a:lnTo>
                    <a:pt x="1094146" y="261245"/>
                  </a:lnTo>
                  <a:lnTo>
                    <a:pt x="1118478" y="268822"/>
                  </a:lnTo>
                  <a:lnTo>
                    <a:pt x="1133548" y="277241"/>
                  </a:lnTo>
                  <a:lnTo>
                    <a:pt x="1143567" y="271348"/>
                  </a:lnTo>
                  <a:lnTo>
                    <a:pt x="1143567" y="249374"/>
                  </a:lnTo>
                  <a:lnTo>
                    <a:pt x="1152743" y="238429"/>
                  </a:lnTo>
                  <a:lnTo>
                    <a:pt x="1167814" y="234219"/>
                  </a:lnTo>
                  <a:lnTo>
                    <a:pt x="1188777" y="251058"/>
                  </a:lnTo>
                  <a:lnTo>
                    <a:pt x="1199638" y="263686"/>
                  </a:lnTo>
                  <a:lnTo>
                    <a:pt x="1213024" y="267054"/>
                  </a:lnTo>
                  <a:lnTo>
                    <a:pt x="1239039" y="272947"/>
                  </a:lnTo>
                  <a:lnTo>
                    <a:pt x="1259161" y="278841"/>
                  </a:lnTo>
                  <a:lnTo>
                    <a:pt x="1275915" y="271263"/>
                  </a:lnTo>
                  <a:lnTo>
                    <a:pt x="1287617" y="267054"/>
                  </a:lnTo>
                  <a:lnTo>
                    <a:pt x="1298478" y="284734"/>
                  </a:lnTo>
                  <a:lnTo>
                    <a:pt x="1308497" y="301656"/>
                  </a:lnTo>
                  <a:lnTo>
                    <a:pt x="1322725" y="309234"/>
                  </a:lnTo>
                  <a:lnTo>
                    <a:pt x="1340321" y="321862"/>
                  </a:lnTo>
                  <a:lnTo>
                    <a:pt x="1345372" y="335333"/>
                  </a:lnTo>
                  <a:lnTo>
                    <a:pt x="1341163" y="349645"/>
                  </a:lnTo>
                  <a:lnTo>
                    <a:pt x="1343689" y="364800"/>
                  </a:lnTo>
                  <a:lnTo>
                    <a:pt x="1342847" y="375745"/>
                  </a:lnTo>
                  <a:lnTo>
                    <a:pt x="1335270" y="390057"/>
                  </a:lnTo>
                  <a:lnTo>
                    <a:pt x="1334428" y="400160"/>
                  </a:lnTo>
                  <a:lnTo>
                    <a:pt x="1326093" y="411947"/>
                  </a:lnTo>
                  <a:lnTo>
                    <a:pt x="1324409" y="424575"/>
                  </a:lnTo>
                  <a:lnTo>
                    <a:pt x="1325251" y="446549"/>
                  </a:lnTo>
                  <a:lnTo>
                    <a:pt x="1318515" y="463387"/>
                  </a:lnTo>
                  <a:lnTo>
                    <a:pt x="1311780" y="479468"/>
                  </a:lnTo>
                  <a:lnTo>
                    <a:pt x="1306729" y="491255"/>
                  </a:lnTo>
                  <a:lnTo>
                    <a:pt x="1303361" y="509861"/>
                  </a:lnTo>
                  <a:lnTo>
                    <a:pt x="1290817" y="516596"/>
                  </a:lnTo>
                  <a:lnTo>
                    <a:pt x="1277093" y="522658"/>
                  </a:lnTo>
                  <a:lnTo>
                    <a:pt x="1259498" y="531077"/>
                  </a:lnTo>
                  <a:lnTo>
                    <a:pt x="1259498" y="547915"/>
                  </a:lnTo>
                  <a:lnTo>
                    <a:pt x="1252762" y="558860"/>
                  </a:lnTo>
                  <a:lnTo>
                    <a:pt x="1236850" y="558018"/>
                  </a:lnTo>
                  <a:lnTo>
                    <a:pt x="1219254" y="558860"/>
                  </a:lnTo>
                  <a:lnTo>
                    <a:pt x="1210919" y="566437"/>
                  </a:lnTo>
                  <a:lnTo>
                    <a:pt x="1212603" y="575698"/>
                  </a:lnTo>
                  <a:lnTo>
                    <a:pt x="1220180" y="589169"/>
                  </a:lnTo>
                  <a:lnTo>
                    <a:pt x="1224474" y="606849"/>
                  </a:lnTo>
                  <a:lnTo>
                    <a:pt x="1217150" y="638505"/>
                  </a:lnTo>
                  <a:lnTo>
                    <a:pt x="1199890" y="657532"/>
                  </a:lnTo>
                  <a:lnTo>
                    <a:pt x="1189451" y="661741"/>
                  </a:lnTo>
                  <a:lnTo>
                    <a:pt x="1172697" y="657532"/>
                  </a:lnTo>
                  <a:lnTo>
                    <a:pt x="1153838" y="651218"/>
                  </a:lnTo>
                  <a:lnTo>
                    <a:pt x="1142304" y="656522"/>
                  </a:lnTo>
                  <a:lnTo>
                    <a:pt x="1125550" y="659721"/>
                  </a:lnTo>
                  <a:lnTo>
                    <a:pt x="1115615" y="662920"/>
                  </a:lnTo>
                  <a:lnTo>
                    <a:pt x="1111406" y="672939"/>
                  </a:lnTo>
                  <a:lnTo>
                    <a:pt x="1115026" y="687672"/>
                  </a:lnTo>
                  <a:lnTo>
                    <a:pt x="1121340" y="700890"/>
                  </a:lnTo>
                  <a:lnTo>
                    <a:pt x="1128665" y="713014"/>
                  </a:lnTo>
                  <a:lnTo>
                    <a:pt x="1140199" y="731957"/>
                  </a:lnTo>
                  <a:lnTo>
                    <a:pt x="1137084" y="743575"/>
                  </a:lnTo>
                  <a:lnTo>
                    <a:pt x="1128160" y="751489"/>
                  </a:lnTo>
                  <a:lnTo>
                    <a:pt x="1115615" y="756793"/>
                  </a:lnTo>
                  <a:lnTo>
                    <a:pt x="1113510" y="768411"/>
                  </a:lnTo>
                  <a:lnTo>
                    <a:pt x="1115110" y="782135"/>
                  </a:lnTo>
                  <a:lnTo>
                    <a:pt x="1111069" y="788196"/>
                  </a:lnTo>
                  <a:lnTo>
                    <a:pt x="1137084" y="812275"/>
                  </a:lnTo>
                  <a:lnTo>
                    <a:pt x="1138599" y="826503"/>
                  </a:lnTo>
                  <a:lnTo>
                    <a:pt x="1158047" y="834417"/>
                  </a:lnTo>
                  <a:lnTo>
                    <a:pt x="1197617" y="837027"/>
                  </a:lnTo>
                  <a:lnTo>
                    <a:pt x="1198628" y="843594"/>
                  </a:lnTo>
                  <a:lnTo>
                    <a:pt x="1187935" y="868262"/>
                  </a:lnTo>
                  <a:lnTo>
                    <a:pt x="1187514" y="879123"/>
                  </a:lnTo>
                  <a:lnTo>
                    <a:pt x="1204437" y="898066"/>
                  </a:lnTo>
                  <a:lnTo>
                    <a:pt x="1208394" y="916251"/>
                  </a:lnTo>
                  <a:lnTo>
                    <a:pt x="1219338" y="925259"/>
                  </a:lnTo>
                  <a:lnTo>
                    <a:pt x="1224811" y="943950"/>
                  </a:lnTo>
                  <a:lnTo>
                    <a:pt x="1221443" y="957252"/>
                  </a:lnTo>
                  <a:lnTo>
                    <a:pt x="1204268" y="961714"/>
                  </a:lnTo>
                  <a:lnTo>
                    <a:pt x="1180358" y="982509"/>
                  </a:lnTo>
                  <a:lnTo>
                    <a:pt x="1170844" y="974932"/>
                  </a:lnTo>
                  <a:lnTo>
                    <a:pt x="1161078" y="977542"/>
                  </a:lnTo>
                  <a:lnTo>
                    <a:pt x="1147608" y="987308"/>
                  </a:lnTo>
                  <a:lnTo>
                    <a:pt x="1143735" y="1006672"/>
                  </a:lnTo>
                  <a:lnTo>
                    <a:pt x="1133969" y="1004230"/>
                  </a:lnTo>
                  <a:lnTo>
                    <a:pt x="1121256" y="1012734"/>
                  </a:lnTo>
                  <a:lnTo>
                    <a:pt x="1110227" y="1007682"/>
                  </a:lnTo>
                  <a:lnTo>
                    <a:pt x="1086738" y="985035"/>
                  </a:lnTo>
                  <a:lnTo>
                    <a:pt x="1083623" y="965671"/>
                  </a:lnTo>
                  <a:lnTo>
                    <a:pt x="1086569" y="959273"/>
                  </a:lnTo>
                  <a:lnTo>
                    <a:pt x="1080508" y="938730"/>
                  </a:lnTo>
                  <a:lnTo>
                    <a:pt x="1064343" y="948580"/>
                  </a:lnTo>
                  <a:lnTo>
                    <a:pt x="1059291" y="957420"/>
                  </a:lnTo>
                  <a:lnTo>
                    <a:pt x="1045063" y="956326"/>
                  </a:lnTo>
                  <a:lnTo>
                    <a:pt x="1034623" y="964492"/>
                  </a:lnTo>
                  <a:lnTo>
                    <a:pt x="1028814" y="963145"/>
                  </a:lnTo>
                  <a:lnTo>
                    <a:pt x="1021658" y="968028"/>
                  </a:lnTo>
                  <a:lnTo>
                    <a:pt x="1021405" y="977289"/>
                  </a:lnTo>
                  <a:lnTo>
                    <a:pt x="1016438" y="973501"/>
                  </a:lnTo>
                  <a:lnTo>
                    <a:pt x="1003725" y="984782"/>
                  </a:lnTo>
                  <a:lnTo>
                    <a:pt x="998084" y="978047"/>
                  </a:lnTo>
                  <a:lnTo>
                    <a:pt x="1001705" y="973585"/>
                  </a:lnTo>
                  <a:lnTo>
                    <a:pt x="1001284" y="963482"/>
                  </a:lnTo>
                  <a:lnTo>
                    <a:pt x="1017533" y="953884"/>
                  </a:lnTo>
                  <a:lnTo>
                    <a:pt x="1012986" y="943613"/>
                  </a:lnTo>
                  <a:lnTo>
                    <a:pt x="1014418" y="924754"/>
                  </a:lnTo>
                  <a:lnTo>
                    <a:pt x="999684" y="929806"/>
                  </a:lnTo>
                  <a:lnTo>
                    <a:pt x="1001115" y="935025"/>
                  </a:lnTo>
                  <a:lnTo>
                    <a:pt x="986550" y="944202"/>
                  </a:lnTo>
                  <a:lnTo>
                    <a:pt x="975942" y="942182"/>
                  </a:lnTo>
                  <a:lnTo>
                    <a:pt x="970470" y="949843"/>
                  </a:lnTo>
                  <a:lnTo>
                    <a:pt x="965503" y="945718"/>
                  </a:lnTo>
                  <a:lnTo>
                    <a:pt x="960535" y="953632"/>
                  </a:lnTo>
                  <a:lnTo>
                    <a:pt x="954979" y="951274"/>
                  </a:lnTo>
                  <a:lnTo>
                    <a:pt x="955315" y="960451"/>
                  </a:lnTo>
                  <a:lnTo>
                    <a:pt x="945970" y="961630"/>
                  </a:lnTo>
                  <a:lnTo>
                    <a:pt x="931995" y="939235"/>
                  </a:lnTo>
                  <a:lnTo>
                    <a:pt x="934099" y="923912"/>
                  </a:lnTo>
                  <a:lnTo>
                    <a:pt x="928038" y="921976"/>
                  </a:lnTo>
                  <a:lnTo>
                    <a:pt x="922144" y="910863"/>
                  </a:lnTo>
                  <a:lnTo>
                    <a:pt x="906990" y="903201"/>
                  </a:lnTo>
                  <a:lnTo>
                    <a:pt x="912041" y="894698"/>
                  </a:lnTo>
                  <a:lnTo>
                    <a:pt x="898318" y="880722"/>
                  </a:lnTo>
                  <a:lnTo>
                    <a:pt x="889983" y="877691"/>
                  </a:lnTo>
                  <a:lnTo>
                    <a:pt x="887878" y="883332"/>
                  </a:lnTo>
                  <a:lnTo>
                    <a:pt x="875671" y="886616"/>
                  </a:lnTo>
                  <a:lnTo>
                    <a:pt x="864305" y="898487"/>
                  </a:lnTo>
                  <a:lnTo>
                    <a:pt x="858159" y="898655"/>
                  </a:lnTo>
                  <a:lnTo>
                    <a:pt x="853023" y="903875"/>
                  </a:lnTo>
                  <a:lnTo>
                    <a:pt x="841068" y="898823"/>
                  </a:lnTo>
                  <a:lnTo>
                    <a:pt x="835596" y="911536"/>
                  </a:lnTo>
                  <a:lnTo>
                    <a:pt x="830544" y="912715"/>
                  </a:lnTo>
                  <a:lnTo>
                    <a:pt x="826503" y="905559"/>
                  </a:lnTo>
                  <a:lnTo>
                    <a:pt x="818252" y="900844"/>
                  </a:lnTo>
                  <a:lnTo>
                    <a:pt x="814801" y="903201"/>
                  </a:lnTo>
                  <a:lnTo>
                    <a:pt x="812948" y="896803"/>
                  </a:lnTo>
                  <a:lnTo>
                    <a:pt x="803351" y="889310"/>
                  </a:lnTo>
                  <a:lnTo>
                    <a:pt x="798468" y="892930"/>
                  </a:lnTo>
                  <a:lnTo>
                    <a:pt x="796700" y="878954"/>
                  </a:lnTo>
                  <a:lnTo>
                    <a:pt x="785839" y="880470"/>
                  </a:lnTo>
                  <a:lnTo>
                    <a:pt x="778851" y="874913"/>
                  </a:lnTo>
                  <a:lnTo>
                    <a:pt x="772368" y="877018"/>
                  </a:lnTo>
                  <a:lnTo>
                    <a:pt x="758140" y="867757"/>
                  </a:lnTo>
                  <a:lnTo>
                    <a:pt x="751068" y="850750"/>
                  </a:lnTo>
                  <a:lnTo>
                    <a:pt x="745259" y="851171"/>
                  </a:lnTo>
                  <a:lnTo>
                    <a:pt x="738018" y="841994"/>
                  </a:lnTo>
                  <a:lnTo>
                    <a:pt x="742396" y="822799"/>
                  </a:lnTo>
                  <a:lnTo>
                    <a:pt x="737850" y="824819"/>
                  </a:lnTo>
                  <a:lnTo>
                    <a:pt x="733556" y="820778"/>
                  </a:lnTo>
                  <a:lnTo>
                    <a:pt x="729515" y="822125"/>
                  </a:lnTo>
                  <a:lnTo>
                    <a:pt x="725053" y="836943"/>
                  </a:lnTo>
                  <a:lnTo>
                    <a:pt x="706952" y="840479"/>
                  </a:lnTo>
                  <a:lnTo>
                    <a:pt x="699038" y="831134"/>
                  </a:lnTo>
                  <a:lnTo>
                    <a:pt x="692976" y="830544"/>
                  </a:lnTo>
                  <a:lnTo>
                    <a:pt x="679169" y="836775"/>
                  </a:lnTo>
                  <a:lnTo>
                    <a:pt x="665530" y="835343"/>
                  </a:lnTo>
                  <a:lnTo>
                    <a:pt x="644987" y="852771"/>
                  </a:lnTo>
                  <a:lnTo>
                    <a:pt x="638336" y="867841"/>
                  </a:lnTo>
                  <a:lnTo>
                    <a:pt x="612995" y="873734"/>
                  </a:lnTo>
                  <a:lnTo>
                    <a:pt x="610974" y="881312"/>
                  </a:lnTo>
                  <a:lnTo>
                    <a:pt x="586896" y="898908"/>
                  </a:lnTo>
                  <a:lnTo>
                    <a:pt x="573004" y="889394"/>
                  </a:lnTo>
                  <a:lnTo>
                    <a:pt x="562564" y="889394"/>
                  </a:lnTo>
                  <a:cubicBezTo>
                    <a:pt x="562564" y="889394"/>
                    <a:pt x="560207" y="902023"/>
                    <a:pt x="560207" y="902023"/>
                  </a:cubicBezTo>
                  <a:lnTo>
                    <a:pt x="574183" y="913894"/>
                  </a:lnTo>
                  <a:lnTo>
                    <a:pt x="581002" y="925764"/>
                  </a:lnTo>
                  <a:lnTo>
                    <a:pt x="578224" y="939656"/>
                  </a:lnTo>
                  <a:lnTo>
                    <a:pt x="583023" y="949591"/>
                  </a:lnTo>
                  <a:lnTo>
                    <a:pt x="574014" y="963735"/>
                  </a:lnTo>
                  <a:lnTo>
                    <a:pt x="561975" y="982425"/>
                  </a:lnTo>
                  <a:lnTo>
                    <a:pt x="551704" y="984698"/>
                  </a:lnTo>
                  <a:lnTo>
                    <a:pt x="545642" y="996906"/>
                  </a:lnTo>
                  <a:lnTo>
                    <a:pt x="513481" y="1011387"/>
                  </a:lnTo>
                  <a:lnTo>
                    <a:pt x="508514" y="1026625"/>
                  </a:lnTo>
                  <a:lnTo>
                    <a:pt x="506577" y="1019469"/>
                  </a:lnTo>
                  <a:lnTo>
                    <a:pt x="502620" y="1017954"/>
                  </a:lnTo>
                  <a:lnTo>
                    <a:pt x="503378" y="1013239"/>
                  </a:lnTo>
                  <a:lnTo>
                    <a:pt x="493275" y="1016522"/>
                  </a:lnTo>
                  <a:lnTo>
                    <a:pt x="476942" y="1013828"/>
                  </a:lnTo>
                  <a:lnTo>
                    <a:pt x="454631" y="999600"/>
                  </a:lnTo>
                  <a:lnTo>
                    <a:pt x="453369" y="995559"/>
                  </a:lnTo>
                  <a:lnTo>
                    <a:pt x="444697" y="997579"/>
                  </a:lnTo>
                  <a:lnTo>
                    <a:pt x="434678" y="983856"/>
                  </a:lnTo>
                  <a:lnTo>
                    <a:pt x="426596" y="981331"/>
                  </a:lnTo>
                  <a:lnTo>
                    <a:pt x="416493" y="990592"/>
                  </a:lnTo>
                  <a:lnTo>
                    <a:pt x="391151" y="980489"/>
                  </a:lnTo>
                  <a:lnTo>
                    <a:pt x="366989" y="982846"/>
                  </a:lnTo>
                  <a:lnTo>
                    <a:pt x="357054" y="956410"/>
                  </a:lnTo>
                  <a:lnTo>
                    <a:pt x="363032" y="946560"/>
                  </a:lnTo>
                  <a:lnTo>
                    <a:pt x="358401" y="933847"/>
                  </a:lnTo>
                  <a:lnTo>
                    <a:pt x="366652" y="908337"/>
                  </a:lnTo>
                  <a:lnTo>
                    <a:pt x="356970" y="911873"/>
                  </a:lnTo>
                  <a:lnTo>
                    <a:pt x="352087" y="925596"/>
                  </a:lnTo>
                  <a:lnTo>
                    <a:pt x="337522" y="929132"/>
                  </a:lnTo>
                  <a:lnTo>
                    <a:pt x="327587" y="935362"/>
                  </a:lnTo>
                  <a:lnTo>
                    <a:pt x="303256" y="932837"/>
                  </a:lnTo>
                  <a:lnTo>
                    <a:pt x="291553" y="924417"/>
                  </a:lnTo>
                  <a:lnTo>
                    <a:pt x="273958" y="915998"/>
                  </a:lnTo>
                  <a:lnTo>
                    <a:pt x="260571" y="903370"/>
                  </a:lnTo>
                  <a:lnTo>
                    <a:pt x="239608" y="895792"/>
                  </a:lnTo>
                  <a:lnTo>
                    <a:pt x="222012" y="883164"/>
                  </a:lnTo>
                  <a:lnTo>
                    <a:pt x="195239" y="883164"/>
                  </a:lnTo>
                  <a:lnTo>
                    <a:pt x="189346" y="870535"/>
                  </a:lnTo>
                  <a:lnTo>
                    <a:pt x="180085" y="862116"/>
                  </a:lnTo>
                  <a:lnTo>
                    <a:pt x="168382" y="852013"/>
                  </a:lnTo>
                  <a:lnTo>
                    <a:pt x="173433" y="830881"/>
                  </a:lnTo>
                  <a:lnTo>
                    <a:pt x="165940" y="815643"/>
                  </a:lnTo>
                  <a:lnTo>
                    <a:pt x="163415" y="789459"/>
                  </a:lnTo>
                  <a:lnTo>
                    <a:pt x="172676" y="778514"/>
                  </a:lnTo>
                  <a:lnTo>
                    <a:pt x="165940" y="751489"/>
                  </a:lnTo>
                  <a:lnTo>
                    <a:pt x="170150" y="741386"/>
                  </a:lnTo>
                  <a:lnTo>
                    <a:pt x="170992" y="728757"/>
                  </a:lnTo>
                  <a:lnTo>
                    <a:pt x="158447" y="716129"/>
                  </a:lnTo>
                  <a:lnTo>
                    <a:pt x="159289" y="704342"/>
                  </a:lnTo>
                  <a:lnTo>
                    <a:pt x="167708" y="694239"/>
                  </a:lnTo>
                  <a:lnTo>
                    <a:pt x="160973" y="668056"/>
                  </a:lnTo>
                  <a:lnTo>
                    <a:pt x="148429" y="655427"/>
                  </a:lnTo>
                  <a:lnTo>
                    <a:pt x="149271" y="630928"/>
                  </a:lnTo>
                  <a:lnTo>
                    <a:pt x="146745" y="611143"/>
                  </a:lnTo>
                  <a:lnTo>
                    <a:pt x="138326" y="590011"/>
                  </a:lnTo>
                  <a:lnTo>
                    <a:pt x="141693" y="568879"/>
                  </a:lnTo>
                  <a:lnTo>
                    <a:pt x="141693" y="554566"/>
                  </a:lnTo>
                  <a:lnTo>
                    <a:pt x="152554" y="542780"/>
                  </a:lnTo>
                  <a:lnTo>
                    <a:pt x="170992" y="537728"/>
                  </a:lnTo>
                  <a:lnTo>
                    <a:pt x="185220" y="531835"/>
                  </a:lnTo>
                  <a:lnTo>
                    <a:pt x="186062" y="515754"/>
                  </a:lnTo>
                  <a:lnTo>
                    <a:pt x="196923" y="496306"/>
                  </a:lnTo>
                  <a:lnTo>
                    <a:pt x="208625" y="494622"/>
                  </a:lnTo>
                  <a:lnTo>
                    <a:pt x="237082" y="493780"/>
                  </a:lnTo>
                  <a:lnTo>
                    <a:pt x="247101" y="486203"/>
                  </a:lnTo>
                  <a:lnTo>
                    <a:pt x="253836" y="460862"/>
                  </a:lnTo>
                  <a:lnTo>
                    <a:pt x="261413" y="444781"/>
                  </a:lnTo>
                  <a:lnTo>
                    <a:pt x="261413" y="427943"/>
                  </a:lnTo>
                  <a:lnTo>
                    <a:pt x="246343" y="412789"/>
                  </a:lnTo>
                  <a:lnTo>
                    <a:pt x="225379" y="403528"/>
                  </a:lnTo>
                  <a:lnTo>
                    <a:pt x="208625" y="398476"/>
                  </a:lnTo>
                  <a:lnTo>
                    <a:pt x="198607" y="390899"/>
                  </a:lnTo>
                  <a:lnTo>
                    <a:pt x="192713" y="378270"/>
                  </a:lnTo>
                  <a:lnTo>
                    <a:pt x="196081" y="364800"/>
                  </a:lnTo>
                  <a:lnTo>
                    <a:pt x="207783" y="357223"/>
                  </a:lnTo>
                  <a:lnTo>
                    <a:pt x="212835" y="347120"/>
                  </a:lnTo>
                  <a:lnTo>
                    <a:pt x="204416" y="328513"/>
                  </a:lnTo>
                  <a:lnTo>
                    <a:pt x="186820" y="329355"/>
                  </a:lnTo>
                  <a:lnTo>
                    <a:pt x="166698" y="326830"/>
                  </a:lnTo>
                  <a:lnTo>
                    <a:pt x="149944" y="321778"/>
                  </a:lnTo>
                  <a:lnTo>
                    <a:pt x="120646" y="319252"/>
                  </a:lnTo>
                  <a:lnTo>
                    <a:pt x="104734" y="304603"/>
                  </a:lnTo>
                  <a:lnTo>
                    <a:pt x="97241" y="289449"/>
                  </a:lnTo>
                  <a:lnTo>
                    <a:pt x="91347" y="267475"/>
                  </a:lnTo>
                  <a:lnTo>
                    <a:pt x="68700" y="256530"/>
                  </a:lnTo>
                  <a:lnTo>
                    <a:pt x="42769" y="250637"/>
                  </a:lnTo>
                  <a:lnTo>
                    <a:pt x="26015" y="261581"/>
                  </a:lnTo>
                  <a:lnTo>
                    <a:pt x="7577" y="262423"/>
                  </a:lnTo>
                  <a:lnTo>
                    <a:pt x="842" y="252320"/>
                  </a:lnTo>
                  <a:lnTo>
                    <a:pt x="0" y="233714"/>
                  </a:lnTo>
                  <a:lnTo>
                    <a:pt x="4210" y="224453"/>
                  </a:lnTo>
                  <a:lnTo>
                    <a:pt x="0" y="210983"/>
                  </a:lnTo>
                  <a:lnTo>
                    <a:pt x="3368" y="197512"/>
                  </a:lnTo>
                  <a:lnTo>
                    <a:pt x="11787" y="178064"/>
                  </a:lnTo>
                  <a:lnTo>
                    <a:pt x="31908" y="163752"/>
                  </a:lnTo>
                  <a:lnTo>
                    <a:pt x="52872" y="145987"/>
                  </a:lnTo>
                  <a:lnTo>
                    <a:pt x="72152" y="124855"/>
                  </a:lnTo>
                  <a:lnTo>
                    <a:pt x="90590" y="101198"/>
                  </a:lnTo>
                  <a:lnTo>
                    <a:pt x="98167" y="77540"/>
                  </a:lnTo>
                  <a:lnTo>
                    <a:pt x="114921" y="66595"/>
                  </a:lnTo>
                  <a:lnTo>
                    <a:pt x="140852" y="69121"/>
                  </a:lnTo>
                  <a:lnTo>
                    <a:pt x="173518" y="72488"/>
                  </a:lnTo>
                  <a:lnTo>
                    <a:pt x="210393" y="74172"/>
                  </a:lnTo>
                  <a:lnTo>
                    <a:pt x="227989" y="69963"/>
                  </a:lnTo>
                  <a:lnTo>
                    <a:pt x="212077" y="52283"/>
                  </a:lnTo>
                  <a:lnTo>
                    <a:pt x="198017" y="44453"/>
                  </a:lnTo>
                  <a:lnTo>
                    <a:pt x="205005" y="34350"/>
                  </a:lnTo>
                  <a:lnTo>
                    <a:pt x="222096" y="31993"/>
                  </a:lnTo>
                  <a:lnTo>
                    <a:pt x="237166" y="45463"/>
                  </a:lnTo>
                  <a:lnTo>
                    <a:pt x="258972" y="50515"/>
                  </a:lnTo>
                  <a:lnTo>
                    <a:pt x="269832" y="37044"/>
                  </a:lnTo>
                  <a:lnTo>
                    <a:pt x="284902" y="33676"/>
                  </a:lnTo>
                  <a:lnTo>
                    <a:pt x="299131" y="26941"/>
                  </a:lnTo>
                  <a:lnTo>
                    <a:pt x="310833" y="21048"/>
                  </a:lnTo>
                  <a:lnTo>
                    <a:pt x="329271" y="11787"/>
                  </a:lnTo>
                  <a:lnTo>
                    <a:pt x="341816" y="1684"/>
                  </a:lnTo>
                  <a:lnTo>
                    <a:pt x="360253" y="0"/>
                  </a:lnTo>
                  <a:lnTo>
                    <a:pt x="374482" y="2526"/>
                  </a:lnTo>
                  <a:lnTo>
                    <a:pt x="396287" y="10103"/>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0" name="Google Shape;170;p11"/>
            <p:cNvSpPr/>
            <p:nvPr/>
          </p:nvSpPr>
          <p:spPr>
            <a:xfrm>
              <a:off x="7572227" y="4359045"/>
              <a:ext cx="789627" cy="1258066"/>
            </a:xfrm>
            <a:custGeom>
              <a:rect b="b" l="l" r="r" t="t"/>
              <a:pathLst>
                <a:path extrusionOk="0" h="1258066" w="789627">
                  <a:moveTo>
                    <a:pt x="5220" y="517185"/>
                  </a:moveTo>
                  <a:lnTo>
                    <a:pt x="0" y="513397"/>
                  </a:lnTo>
                  <a:lnTo>
                    <a:pt x="6567" y="512050"/>
                  </a:lnTo>
                  <a:lnTo>
                    <a:pt x="6062" y="504809"/>
                  </a:lnTo>
                  <a:lnTo>
                    <a:pt x="19027" y="498327"/>
                  </a:lnTo>
                  <a:lnTo>
                    <a:pt x="23068" y="492433"/>
                  </a:lnTo>
                  <a:lnTo>
                    <a:pt x="27110" y="500600"/>
                  </a:lnTo>
                  <a:lnTo>
                    <a:pt x="34518" y="500937"/>
                  </a:lnTo>
                  <a:lnTo>
                    <a:pt x="47315" y="494622"/>
                  </a:lnTo>
                  <a:lnTo>
                    <a:pt x="51609" y="481741"/>
                  </a:lnTo>
                  <a:lnTo>
                    <a:pt x="43695" y="480310"/>
                  </a:lnTo>
                  <a:lnTo>
                    <a:pt x="48915" y="473069"/>
                  </a:lnTo>
                  <a:lnTo>
                    <a:pt x="52283" y="480394"/>
                  </a:lnTo>
                  <a:lnTo>
                    <a:pt x="55482" y="480226"/>
                  </a:lnTo>
                  <a:lnTo>
                    <a:pt x="52030" y="471301"/>
                  </a:lnTo>
                  <a:lnTo>
                    <a:pt x="65837" y="445707"/>
                  </a:lnTo>
                  <a:lnTo>
                    <a:pt x="59860" y="442761"/>
                  </a:lnTo>
                  <a:lnTo>
                    <a:pt x="51693" y="446718"/>
                  </a:lnTo>
                  <a:lnTo>
                    <a:pt x="47820" y="443434"/>
                  </a:lnTo>
                  <a:lnTo>
                    <a:pt x="59523" y="432826"/>
                  </a:lnTo>
                  <a:lnTo>
                    <a:pt x="69121" y="437120"/>
                  </a:lnTo>
                  <a:lnTo>
                    <a:pt x="68531" y="426175"/>
                  </a:lnTo>
                  <a:lnTo>
                    <a:pt x="73330" y="418598"/>
                  </a:lnTo>
                  <a:lnTo>
                    <a:pt x="71562" y="410768"/>
                  </a:lnTo>
                  <a:lnTo>
                    <a:pt x="57334" y="405885"/>
                  </a:lnTo>
                  <a:lnTo>
                    <a:pt x="57081" y="401675"/>
                  </a:lnTo>
                  <a:lnTo>
                    <a:pt x="45126" y="399571"/>
                  </a:lnTo>
                  <a:lnTo>
                    <a:pt x="41675" y="403949"/>
                  </a:lnTo>
                  <a:lnTo>
                    <a:pt x="44284" y="399655"/>
                  </a:lnTo>
                  <a:lnTo>
                    <a:pt x="39738" y="393509"/>
                  </a:lnTo>
                  <a:lnTo>
                    <a:pt x="40159" y="383574"/>
                  </a:lnTo>
                  <a:lnTo>
                    <a:pt x="43274" y="381469"/>
                  </a:lnTo>
                  <a:lnTo>
                    <a:pt x="46558" y="386268"/>
                  </a:lnTo>
                  <a:lnTo>
                    <a:pt x="47905" y="380796"/>
                  </a:lnTo>
                  <a:lnTo>
                    <a:pt x="43274" y="379617"/>
                  </a:lnTo>
                  <a:lnTo>
                    <a:pt x="42601" y="370104"/>
                  </a:lnTo>
                  <a:lnTo>
                    <a:pt x="35108" y="368841"/>
                  </a:lnTo>
                  <a:lnTo>
                    <a:pt x="35697" y="360843"/>
                  </a:lnTo>
                  <a:lnTo>
                    <a:pt x="30225" y="365726"/>
                  </a:lnTo>
                  <a:lnTo>
                    <a:pt x="27446" y="362274"/>
                  </a:lnTo>
                  <a:lnTo>
                    <a:pt x="33171" y="360674"/>
                  </a:lnTo>
                  <a:lnTo>
                    <a:pt x="31487" y="353097"/>
                  </a:lnTo>
                  <a:lnTo>
                    <a:pt x="38139" y="360927"/>
                  </a:lnTo>
                  <a:lnTo>
                    <a:pt x="40833" y="351498"/>
                  </a:lnTo>
                  <a:lnTo>
                    <a:pt x="47231" y="350824"/>
                  </a:lnTo>
                  <a:lnTo>
                    <a:pt x="46726" y="354192"/>
                  </a:lnTo>
                  <a:lnTo>
                    <a:pt x="51525" y="356212"/>
                  </a:lnTo>
                  <a:lnTo>
                    <a:pt x="53882" y="346867"/>
                  </a:lnTo>
                  <a:lnTo>
                    <a:pt x="66006" y="342068"/>
                  </a:lnTo>
                  <a:lnTo>
                    <a:pt x="66848" y="331797"/>
                  </a:lnTo>
                  <a:lnTo>
                    <a:pt x="70468" y="338111"/>
                  </a:lnTo>
                  <a:lnTo>
                    <a:pt x="79897" y="336932"/>
                  </a:lnTo>
                  <a:lnTo>
                    <a:pt x="83854" y="351918"/>
                  </a:lnTo>
                  <a:lnTo>
                    <a:pt x="94799" y="347541"/>
                  </a:lnTo>
                  <a:lnTo>
                    <a:pt x="95894" y="341816"/>
                  </a:lnTo>
                  <a:lnTo>
                    <a:pt x="104313" y="342236"/>
                  </a:lnTo>
                  <a:lnTo>
                    <a:pt x="99093" y="336175"/>
                  </a:lnTo>
                  <a:lnTo>
                    <a:pt x="105407" y="329271"/>
                  </a:lnTo>
                  <a:lnTo>
                    <a:pt x="105744" y="321862"/>
                  </a:lnTo>
                  <a:lnTo>
                    <a:pt x="133359" y="311591"/>
                  </a:lnTo>
                  <a:lnTo>
                    <a:pt x="145482" y="311759"/>
                  </a:lnTo>
                  <a:lnTo>
                    <a:pt x="143377" y="295931"/>
                  </a:lnTo>
                  <a:lnTo>
                    <a:pt x="152554" y="291890"/>
                  </a:lnTo>
                  <a:lnTo>
                    <a:pt x="153143" y="286839"/>
                  </a:lnTo>
                  <a:lnTo>
                    <a:pt x="146071" y="283134"/>
                  </a:lnTo>
                  <a:lnTo>
                    <a:pt x="148092" y="280272"/>
                  </a:lnTo>
                  <a:lnTo>
                    <a:pt x="164257" y="280272"/>
                  </a:lnTo>
                  <a:cubicBezTo>
                    <a:pt x="164257" y="280272"/>
                    <a:pt x="164509" y="283134"/>
                    <a:pt x="164509" y="283134"/>
                  </a:cubicBezTo>
                  <a:lnTo>
                    <a:pt x="174865" y="278925"/>
                  </a:lnTo>
                  <a:lnTo>
                    <a:pt x="183789" y="292816"/>
                  </a:lnTo>
                  <a:lnTo>
                    <a:pt x="192377" y="292816"/>
                  </a:lnTo>
                  <a:lnTo>
                    <a:pt x="191282" y="298626"/>
                  </a:lnTo>
                  <a:lnTo>
                    <a:pt x="197007" y="298962"/>
                  </a:lnTo>
                  <a:lnTo>
                    <a:pt x="208794" y="292732"/>
                  </a:lnTo>
                  <a:lnTo>
                    <a:pt x="209804" y="277830"/>
                  </a:lnTo>
                  <a:lnTo>
                    <a:pt x="219823" y="278251"/>
                  </a:lnTo>
                  <a:lnTo>
                    <a:pt x="228579" y="273873"/>
                  </a:lnTo>
                  <a:lnTo>
                    <a:pt x="234977" y="276231"/>
                  </a:lnTo>
                  <a:lnTo>
                    <a:pt x="241460" y="272189"/>
                  </a:lnTo>
                  <a:lnTo>
                    <a:pt x="245754" y="280019"/>
                  </a:lnTo>
                  <a:lnTo>
                    <a:pt x="259477" y="276231"/>
                  </a:lnTo>
                  <a:lnTo>
                    <a:pt x="260403" y="268064"/>
                  </a:lnTo>
                  <a:lnTo>
                    <a:pt x="266380" y="268906"/>
                  </a:lnTo>
                  <a:lnTo>
                    <a:pt x="266549" y="275052"/>
                  </a:lnTo>
                  <a:lnTo>
                    <a:pt x="272611" y="278504"/>
                  </a:lnTo>
                  <a:lnTo>
                    <a:pt x="277830" y="276820"/>
                  </a:lnTo>
                  <a:lnTo>
                    <a:pt x="277409" y="262929"/>
                  </a:lnTo>
                  <a:lnTo>
                    <a:pt x="272358" y="262760"/>
                  </a:lnTo>
                  <a:lnTo>
                    <a:pt x="278504" y="257877"/>
                  </a:lnTo>
                  <a:lnTo>
                    <a:pt x="278504" y="252068"/>
                  </a:lnTo>
                  <a:cubicBezTo>
                    <a:pt x="278504" y="252068"/>
                    <a:pt x="269580" y="238008"/>
                    <a:pt x="269580" y="238008"/>
                  </a:cubicBezTo>
                  <a:lnTo>
                    <a:pt x="275557" y="230936"/>
                  </a:lnTo>
                  <a:lnTo>
                    <a:pt x="275136" y="221086"/>
                  </a:lnTo>
                  <a:lnTo>
                    <a:pt x="265623" y="213340"/>
                  </a:lnTo>
                  <a:lnTo>
                    <a:pt x="266886" y="206100"/>
                  </a:lnTo>
                  <a:lnTo>
                    <a:pt x="261918" y="204753"/>
                  </a:lnTo>
                  <a:lnTo>
                    <a:pt x="260824" y="198607"/>
                  </a:lnTo>
                  <a:lnTo>
                    <a:pt x="267391" y="196923"/>
                  </a:lnTo>
                  <a:lnTo>
                    <a:pt x="270842" y="181095"/>
                  </a:lnTo>
                  <a:lnTo>
                    <a:pt x="278251" y="184715"/>
                  </a:lnTo>
                  <a:lnTo>
                    <a:pt x="280693" y="193134"/>
                  </a:lnTo>
                  <a:lnTo>
                    <a:pt x="288775" y="191450"/>
                  </a:lnTo>
                  <a:lnTo>
                    <a:pt x="300309" y="201048"/>
                  </a:lnTo>
                  <a:lnTo>
                    <a:pt x="304266" y="191282"/>
                  </a:lnTo>
                  <a:lnTo>
                    <a:pt x="310833" y="198101"/>
                  </a:lnTo>
                  <a:lnTo>
                    <a:pt x="315295" y="192292"/>
                  </a:lnTo>
                  <a:lnTo>
                    <a:pt x="316390" y="204079"/>
                  </a:lnTo>
                  <a:lnTo>
                    <a:pt x="323041" y="209552"/>
                  </a:lnTo>
                  <a:lnTo>
                    <a:pt x="344762" y="203995"/>
                  </a:lnTo>
                  <a:lnTo>
                    <a:pt x="349056" y="208457"/>
                  </a:lnTo>
                  <a:lnTo>
                    <a:pt x="356549" y="201722"/>
                  </a:lnTo>
                  <a:lnTo>
                    <a:pt x="363958" y="206436"/>
                  </a:lnTo>
                  <a:lnTo>
                    <a:pt x="366147" y="214519"/>
                  </a:lnTo>
                  <a:lnTo>
                    <a:pt x="365557" y="205005"/>
                  </a:lnTo>
                  <a:lnTo>
                    <a:pt x="378270" y="200206"/>
                  </a:lnTo>
                  <a:lnTo>
                    <a:pt x="383827" y="208373"/>
                  </a:lnTo>
                  <a:lnTo>
                    <a:pt x="395782" y="204753"/>
                  </a:lnTo>
                  <a:lnTo>
                    <a:pt x="397297" y="211993"/>
                  </a:lnTo>
                  <a:lnTo>
                    <a:pt x="402517" y="211740"/>
                  </a:lnTo>
                  <a:lnTo>
                    <a:pt x="407148" y="201132"/>
                  </a:lnTo>
                  <a:lnTo>
                    <a:pt x="399065" y="200038"/>
                  </a:lnTo>
                  <a:lnTo>
                    <a:pt x="401002" y="189093"/>
                  </a:lnTo>
                  <a:lnTo>
                    <a:pt x="394014" y="189514"/>
                  </a:lnTo>
                  <a:lnTo>
                    <a:pt x="393509" y="182779"/>
                  </a:lnTo>
                  <a:lnTo>
                    <a:pt x="401339" y="178233"/>
                  </a:lnTo>
                  <a:lnTo>
                    <a:pt x="395782" y="178064"/>
                  </a:lnTo>
                  <a:lnTo>
                    <a:pt x="399739" y="172928"/>
                  </a:lnTo>
                  <a:lnTo>
                    <a:pt x="395108" y="169140"/>
                  </a:lnTo>
                  <a:lnTo>
                    <a:pt x="393593" y="159458"/>
                  </a:lnTo>
                  <a:lnTo>
                    <a:pt x="408411" y="157690"/>
                  </a:lnTo>
                  <a:lnTo>
                    <a:pt x="410684" y="150281"/>
                  </a:lnTo>
                  <a:lnTo>
                    <a:pt x="421376" y="147250"/>
                  </a:lnTo>
                  <a:lnTo>
                    <a:pt x="420871" y="137484"/>
                  </a:lnTo>
                  <a:lnTo>
                    <a:pt x="427438" y="137147"/>
                  </a:lnTo>
                  <a:lnTo>
                    <a:pt x="427438" y="129065"/>
                  </a:lnTo>
                  <a:cubicBezTo>
                    <a:pt x="427438" y="129065"/>
                    <a:pt x="436194" y="128896"/>
                    <a:pt x="436194" y="128896"/>
                  </a:cubicBezTo>
                  <a:lnTo>
                    <a:pt x="436194" y="139589"/>
                  </a:lnTo>
                  <a:cubicBezTo>
                    <a:pt x="436194" y="139589"/>
                    <a:pt x="443434" y="127381"/>
                    <a:pt x="443434" y="127381"/>
                  </a:cubicBezTo>
                  <a:lnTo>
                    <a:pt x="452022" y="142283"/>
                  </a:lnTo>
                  <a:lnTo>
                    <a:pt x="456820" y="143714"/>
                  </a:lnTo>
                  <a:lnTo>
                    <a:pt x="458167" y="135211"/>
                  </a:lnTo>
                  <a:lnTo>
                    <a:pt x="463387" y="133190"/>
                  </a:lnTo>
                  <a:lnTo>
                    <a:pt x="461283" y="124855"/>
                  </a:lnTo>
                  <a:lnTo>
                    <a:pt x="469617" y="123929"/>
                  </a:lnTo>
                  <a:lnTo>
                    <a:pt x="474080" y="116605"/>
                  </a:lnTo>
                  <a:lnTo>
                    <a:pt x="465155" y="110964"/>
                  </a:lnTo>
                  <a:lnTo>
                    <a:pt x="465745" y="103387"/>
                  </a:lnTo>
                  <a:lnTo>
                    <a:pt x="476689" y="108859"/>
                  </a:lnTo>
                  <a:lnTo>
                    <a:pt x="496727" y="100187"/>
                  </a:lnTo>
                  <a:lnTo>
                    <a:pt x="496980" y="78298"/>
                  </a:lnTo>
                  <a:lnTo>
                    <a:pt x="503462" y="77119"/>
                  </a:lnTo>
                  <a:lnTo>
                    <a:pt x="502115" y="70805"/>
                  </a:lnTo>
                  <a:lnTo>
                    <a:pt x="505904" y="66427"/>
                  </a:lnTo>
                  <a:lnTo>
                    <a:pt x="497822" y="62891"/>
                  </a:lnTo>
                  <a:lnTo>
                    <a:pt x="503378" y="50094"/>
                  </a:lnTo>
                  <a:lnTo>
                    <a:pt x="509356" y="49420"/>
                  </a:lnTo>
                  <a:lnTo>
                    <a:pt x="515754" y="54219"/>
                  </a:lnTo>
                  <a:lnTo>
                    <a:pt x="517354" y="50262"/>
                  </a:lnTo>
                  <a:lnTo>
                    <a:pt x="521732" y="56071"/>
                  </a:lnTo>
                  <a:lnTo>
                    <a:pt x="530740" y="56071"/>
                  </a:lnTo>
                  <a:cubicBezTo>
                    <a:pt x="530740" y="56071"/>
                    <a:pt x="528383" y="48157"/>
                    <a:pt x="528383" y="48157"/>
                  </a:cubicBezTo>
                  <a:lnTo>
                    <a:pt x="537981" y="44200"/>
                  </a:lnTo>
                  <a:lnTo>
                    <a:pt x="541601" y="32245"/>
                  </a:lnTo>
                  <a:lnTo>
                    <a:pt x="547915" y="32750"/>
                  </a:lnTo>
                  <a:lnTo>
                    <a:pt x="545979" y="26268"/>
                  </a:lnTo>
                  <a:lnTo>
                    <a:pt x="554735" y="15491"/>
                  </a:lnTo>
                  <a:lnTo>
                    <a:pt x="553893" y="8419"/>
                  </a:lnTo>
                  <a:lnTo>
                    <a:pt x="567532" y="0"/>
                  </a:lnTo>
                  <a:lnTo>
                    <a:pt x="571910" y="4378"/>
                  </a:lnTo>
                  <a:lnTo>
                    <a:pt x="576793" y="1179"/>
                  </a:lnTo>
                  <a:lnTo>
                    <a:pt x="576793" y="9934"/>
                  </a:lnTo>
                  <a:cubicBezTo>
                    <a:pt x="576793" y="9934"/>
                    <a:pt x="583949" y="12208"/>
                    <a:pt x="583949" y="12208"/>
                  </a:cubicBezTo>
                  <a:lnTo>
                    <a:pt x="574940" y="26689"/>
                  </a:lnTo>
                  <a:lnTo>
                    <a:pt x="588579" y="27446"/>
                  </a:lnTo>
                  <a:lnTo>
                    <a:pt x="593715" y="36118"/>
                  </a:lnTo>
                  <a:lnTo>
                    <a:pt x="601629" y="32666"/>
                  </a:lnTo>
                  <a:lnTo>
                    <a:pt x="601629" y="27446"/>
                  </a:lnTo>
                  <a:cubicBezTo>
                    <a:pt x="601629" y="27446"/>
                    <a:pt x="608617" y="30309"/>
                    <a:pt x="608617" y="30309"/>
                  </a:cubicBezTo>
                  <a:lnTo>
                    <a:pt x="608617" y="30309"/>
                  </a:lnTo>
                  <a:lnTo>
                    <a:pt x="617962" y="32834"/>
                  </a:lnTo>
                  <a:lnTo>
                    <a:pt x="611143" y="47231"/>
                  </a:lnTo>
                  <a:lnTo>
                    <a:pt x="617036" y="56240"/>
                  </a:lnTo>
                  <a:lnTo>
                    <a:pt x="617541" y="66006"/>
                  </a:lnTo>
                  <a:lnTo>
                    <a:pt x="607859" y="74509"/>
                  </a:lnTo>
                  <a:lnTo>
                    <a:pt x="616026" y="82591"/>
                  </a:lnTo>
                  <a:lnTo>
                    <a:pt x="625539" y="85706"/>
                  </a:lnTo>
                  <a:lnTo>
                    <a:pt x="626802" y="90169"/>
                  </a:lnTo>
                  <a:lnTo>
                    <a:pt x="625118" y="94462"/>
                  </a:lnTo>
                  <a:lnTo>
                    <a:pt x="621582" y="92358"/>
                  </a:lnTo>
                  <a:lnTo>
                    <a:pt x="620319" y="102545"/>
                  </a:lnTo>
                  <a:lnTo>
                    <a:pt x="614763" y="101534"/>
                  </a:lnTo>
                  <a:lnTo>
                    <a:pt x="616783" y="108522"/>
                  </a:lnTo>
                  <a:lnTo>
                    <a:pt x="612574" y="108101"/>
                  </a:lnTo>
                  <a:lnTo>
                    <a:pt x="608533" y="118288"/>
                  </a:lnTo>
                  <a:lnTo>
                    <a:pt x="604323" y="116689"/>
                  </a:lnTo>
                  <a:lnTo>
                    <a:pt x="601629" y="121404"/>
                  </a:lnTo>
                  <a:lnTo>
                    <a:pt x="600535" y="124939"/>
                  </a:lnTo>
                  <a:lnTo>
                    <a:pt x="611395" y="128307"/>
                  </a:lnTo>
                  <a:lnTo>
                    <a:pt x="610722" y="131422"/>
                  </a:lnTo>
                  <a:lnTo>
                    <a:pt x="591021" y="141778"/>
                  </a:lnTo>
                  <a:lnTo>
                    <a:pt x="589169" y="162152"/>
                  </a:lnTo>
                  <a:lnTo>
                    <a:pt x="598009" y="164930"/>
                  </a:lnTo>
                  <a:lnTo>
                    <a:pt x="600029" y="169645"/>
                  </a:lnTo>
                  <a:lnTo>
                    <a:pt x="604576" y="163667"/>
                  </a:lnTo>
                  <a:lnTo>
                    <a:pt x="608280" y="168045"/>
                  </a:lnTo>
                  <a:lnTo>
                    <a:pt x="615605" y="165604"/>
                  </a:lnTo>
                  <a:lnTo>
                    <a:pt x="615942" y="171160"/>
                  </a:lnTo>
                  <a:lnTo>
                    <a:pt x="632443" y="176128"/>
                  </a:lnTo>
                  <a:lnTo>
                    <a:pt x="632190" y="182189"/>
                  </a:lnTo>
                  <a:lnTo>
                    <a:pt x="625876" y="180674"/>
                  </a:lnTo>
                  <a:lnTo>
                    <a:pt x="626718" y="176633"/>
                  </a:lnTo>
                  <a:lnTo>
                    <a:pt x="624529" y="181684"/>
                  </a:lnTo>
                  <a:lnTo>
                    <a:pt x="619309" y="182779"/>
                  </a:lnTo>
                  <a:lnTo>
                    <a:pt x="619309" y="187578"/>
                  </a:lnTo>
                  <a:cubicBezTo>
                    <a:pt x="619309" y="187578"/>
                    <a:pt x="612658" y="185725"/>
                    <a:pt x="612658" y="185725"/>
                  </a:cubicBezTo>
                  <a:lnTo>
                    <a:pt x="612658" y="190272"/>
                  </a:lnTo>
                  <a:cubicBezTo>
                    <a:pt x="612658" y="190272"/>
                    <a:pt x="601545" y="190693"/>
                    <a:pt x="601545" y="190693"/>
                  </a:cubicBezTo>
                  <a:lnTo>
                    <a:pt x="606007" y="194986"/>
                  </a:lnTo>
                  <a:lnTo>
                    <a:pt x="604660" y="200880"/>
                  </a:lnTo>
                  <a:lnTo>
                    <a:pt x="599608" y="204247"/>
                  </a:lnTo>
                  <a:lnTo>
                    <a:pt x="591273" y="201216"/>
                  </a:lnTo>
                  <a:lnTo>
                    <a:pt x="588158" y="216455"/>
                  </a:lnTo>
                  <a:lnTo>
                    <a:pt x="591779" y="218728"/>
                  </a:lnTo>
                  <a:lnTo>
                    <a:pt x="578729" y="229084"/>
                  </a:lnTo>
                  <a:lnTo>
                    <a:pt x="582013" y="231104"/>
                  </a:lnTo>
                  <a:lnTo>
                    <a:pt x="575193" y="239776"/>
                  </a:lnTo>
                  <a:lnTo>
                    <a:pt x="593294" y="250384"/>
                  </a:lnTo>
                  <a:lnTo>
                    <a:pt x="599777" y="268233"/>
                  </a:lnTo>
                  <a:lnTo>
                    <a:pt x="591694" y="286334"/>
                  </a:lnTo>
                  <a:lnTo>
                    <a:pt x="594809" y="310328"/>
                  </a:lnTo>
                  <a:lnTo>
                    <a:pt x="588916" y="309570"/>
                  </a:lnTo>
                  <a:lnTo>
                    <a:pt x="586390" y="322199"/>
                  </a:lnTo>
                  <a:lnTo>
                    <a:pt x="594052" y="322704"/>
                  </a:lnTo>
                  <a:lnTo>
                    <a:pt x="593715" y="328934"/>
                  </a:lnTo>
                  <a:lnTo>
                    <a:pt x="585212" y="331797"/>
                  </a:lnTo>
                  <a:lnTo>
                    <a:pt x="588074" y="336427"/>
                  </a:lnTo>
                  <a:lnTo>
                    <a:pt x="594473" y="334744"/>
                  </a:lnTo>
                  <a:lnTo>
                    <a:pt x="593547" y="346278"/>
                  </a:lnTo>
                  <a:lnTo>
                    <a:pt x="580750" y="349814"/>
                  </a:lnTo>
                  <a:lnTo>
                    <a:pt x="584959" y="358570"/>
                  </a:lnTo>
                  <a:lnTo>
                    <a:pt x="578561" y="359917"/>
                  </a:lnTo>
                  <a:lnTo>
                    <a:pt x="576287" y="364800"/>
                  </a:lnTo>
                  <a:lnTo>
                    <a:pt x="563996" y="363453"/>
                  </a:lnTo>
                  <a:lnTo>
                    <a:pt x="563154" y="366736"/>
                  </a:lnTo>
                  <a:lnTo>
                    <a:pt x="553135" y="367746"/>
                  </a:lnTo>
                  <a:lnTo>
                    <a:pt x="561891" y="379702"/>
                  </a:lnTo>
                  <a:lnTo>
                    <a:pt x="572162" y="383995"/>
                  </a:lnTo>
                  <a:lnTo>
                    <a:pt x="584286" y="387110"/>
                  </a:lnTo>
                  <a:lnTo>
                    <a:pt x="598851" y="384669"/>
                  </a:lnTo>
                  <a:lnTo>
                    <a:pt x="615942" y="391741"/>
                  </a:lnTo>
                  <a:lnTo>
                    <a:pt x="615689" y="401086"/>
                  </a:lnTo>
                  <a:lnTo>
                    <a:pt x="611227" y="399065"/>
                  </a:lnTo>
                  <a:lnTo>
                    <a:pt x="605754" y="405548"/>
                  </a:lnTo>
                  <a:lnTo>
                    <a:pt x="600029" y="404622"/>
                  </a:lnTo>
                  <a:lnTo>
                    <a:pt x="597588" y="407906"/>
                  </a:lnTo>
                  <a:lnTo>
                    <a:pt x="597756" y="412620"/>
                  </a:lnTo>
                  <a:lnTo>
                    <a:pt x="601629" y="412789"/>
                  </a:lnTo>
                  <a:lnTo>
                    <a:pt x="596830" y="424660"/>
                  </a:lnTo>
                  <a:lnTo>
                    <a:pt x="597335" y="432489"/>
                  </a:lnTo>
                  <a:lnTo>
                    <a:pt x="601376" y="434763"/>
                  </a:lnTo>
                  <a:lnTo>
                    <a:pt x="598093" y="448149"/>
                  </a:lnTo>
                  <a:lnTo>
                    <a:pt x="601461" y="453369"/>
                  </a:lnTo>
                  <a:lnTo>
                    <a:pt x="601461" y="468270"/>
                  </a:lnTo>
                  <a:lnTo>
                    <a:pt x="601376" y="468270"/>
                  </a:lnTo>
                  <a:lnTo>
                    <a:pt x="555492" y="461535"/>
                  </a:lnTo>
                  <a:lnTo>
                    <a:pt x="536886" y="464650"/>
                  </a:lnTo>
                  <a:lnTo>
                    <a:pt x="523247" y="472227"/>
                  </a:lnTo>
                  <a:lnTo>
                    <a:pt x="515586" y="484603"/>
                  </a:lnTo>
                  <a:lnTo>
                    <a:pt x="522910" y="486203"/>
                  </a:lnTo>
                  <a:lnTo>
                    <a:pt x="519290" y="502452"/>
                  </a:lnTo>
                  <a:lnTo>
                    <a:pt x="533687" y="516259"/>
                  </a:lnTo>
                  <a:lnTo>
                    <a:pt x="532171" y="522489"/>
                  </a:lnTo>
                  <a:lnTo>
                    <a:pt x="526025" y="517438"/>
                  </a:lnTo>
                  <a:lnTo>
                    <a:pt x="516849" y="520890"/>
                  </a:lnTo>
                  <a:lnTo>
                    <a:pt x="516344" y="545389"/>
                  </a:lnTo>
                  <a:lnTo>
                    <a:pt x="506661" y="544211"/>
                  </a:lnTo>
                  <a:lnTo>
                    <a:pt x="506409" y="547073"/>
                  </a:lnTo>
                  <a:lnTo>
                    <a:pt x="516428" y="557260"/>
                  </a:lnTo>
                  <a:lnTo>
                    <a:pt x="522405" y="577971"/>
                  </a:lnTo>
                  <a:lnTo>
                    <a:pt x="530909" y="576961"/>
                  </a:lnTo>
                  <a:lnTo>
                    <a:pt x="531919" y="583781"/>
                  </a:lnTo>
                  <a:lnTo>
                    <a:pt x="537644" y="584538"/>
                  </a:lnTo>
                  <a:lnTo>
                    <a:pt x="540506" y="589421"/>
                  </a:lnTo>
                  <a:lnTo>
                    <a:pt x="532845" y="596325"/>
                  </a:lnTo>
                  <a:lnTo>
                    <a:pt x="539412" y="601377"/>
                  </a:lnTo>
                  <a:lnTo>
                    <a:pt x="539412" y="609543"/>
                  </a:lnTo>
                  <a:cubicBezTo>
                    <a:pt x="539412" y="609543"/>
                    <a:pt x="534781" y="610722"/>
                    <a:pt x="534781" y="610722"/>
                  </a:cubicBezTo>
                  <a:lnTo>
                    <a:pt x="538654" y="614763"/>
                  </a:lnTo>
                  <a:lnTo>
                    <a:pt x="525436" y="636821"/>
                  </a:lnTo>
                  <a:lnTo>
                    <a:pt x="518785" y="635811"/>
                  </a:lnTo>
                  <a:lnTo>
                    <a:pt x="519795" y="631433"/>
                  </a:lnTo>
                  <a:lnTo>
                    <a:pt x="511629" y="631433"/>
                  </a:lnTo>
                  <a:cubicBezTo>
                    <a:pt x="511629" y="631433"/>
                    <a:pt x="508261" y="634885"/>
                    <a:pt x="508261" y="634885"/>
                  </a:cubicBezTo>
                  <a:lnTo>
                    <a:pt x="489739" y="631517"/>
                  </a:lnTo>
                  <a:lnTo>
                    <a:pt x="475679" y="620151"/>
                  </a:lnTo>
                  <a:lnTo>
                    <a:pt x="471638" y="623687"/>
                  </a:lnTo>
                  <a:lnTo>
                    <a:pt x="473490" y="633706"/>
                  </a:lnTo>
                  <a:lnTo>
                    <a:pt x="469870" y="642209"/>
                  </a:lnTo>
                  <a:lnTo>
                    <a:pt x="481152" y="645661"/>
                  </a:lnTo>
                  <a:lnTo>
                    <a:pt x="487550" y="643304"/>
                  </a:lnTo>
                  <a:lnTo>
                    <a:pt x="484772" y="672518"/>
                  </a:lnTo>
                  <a:lnTo>
                    <a:pt x="472733" y="677064"/>
                  </a:lnTo>
                  <a:lnTo>
                    <a:pt x="475848" y="685231"/>
                  </a:lnTo>
                  <a:lnTo>
                    <a:pt x="469196" y="709393"/>
                  </a:lnTo>
                  <a:lnTo>
                    <a:pt x="476184" y="722949"/>
                  </a:lnTo>
                  <a:lnTo>
                    <a:pt x="481067" y="723790"/>
                  </a:lnTo>
                  <a:lnTo>
                    <a:pt x="488560" y="733725"/>
                  </a:lnTo>
                  <a:lnTo>
                    <a:pt x="506746" y="731957"/>
                  </a:lnTo>
                  <a:lnTo>
                    <a:pt x="501526" y="738019"/>
                  </a:lnTo>
                  <a:lnTo>
                    <a:pt x="501105" y="746353"/>
                  </a:lnTo>
                  <a:lnTo>
                    <a:pt x="496053" y="743828"/>
                  </a:lnTo>
                  <a:lnTo>
                    <a:pt x="490749" y="748037"/>
                  </a:lnTo>
                  <a:lnTo>
                    <a:pt x="490076" y="756036"/>
                  </a:lnTo>
                  <a:lnTo>
                    <a:pt x="502620" y="765549"/>
                  </a:lnTo>
                  <a:lnTo>
                    <a:pt x="498158" y="769506"/>
                  </a:lnTo>
                  <a:lnTo>
                    <a:pt x="500431" y="775315"/>
                  </a:lnTo>
                  <a:lnTo>
                    <a:pt x="520132" y="775315"/>
                  </a:lnTo>
                  <a:cubicBezTo>
                    <a:pt x="520132" y="775315"/>
                    <a:pt x="524678" y="780872"/>
                    <a:pt x="524678" y="780872"/>
                  </a:cubicBezTo>
                  <a:lnTo>
                    <a:pt x="529898" y="780198"/>
                  </a:lnTo>
                  <a:lnTo>
                    <a:pt x="531077" y="766644"/>
                  </a:lnTo>
                  <a:lnTo>
                    <a:pt x="538149" y="757467"/>
                  </a:lnTo>
                  <a:lnTo>
                    <a:pt x="552209" y="762350"/>
                  </a:lnTo>
                  <a:lnTo>
                    <a:pt x="560881" y="758730"/>
                  </a:lnTo>
                  <a:lnTo>
                    <a:pt x="560628" y="768748"/>
                  </a:lnTo>
                  <a:lnTo>
                    <a:pt x="574688" y="770011"/>
                  </a:lnTo>
                  <a:lnTo>
                    <a:pt x="574014" y="777168"/>
                  </a:lnTo>
                  <a:lnTo>
                    <a:pt x="578982" y="784155"/>
                  </a:lnTo>
                  <a:lnTo>
                    <a:pt x="584622" y="780451"/>
                  </a:lnTo>
                  <a:lnTo>
                    <a:pt x="577466" y="765296"/>
                  </a:lnTo>
                  <a:lnTo>
                    <a:pt x="579318" y="759908"/>
                  </a:lnTo>
                  <a:lnTo>
                    <a:pt x="589337" y="762686"/>
                  </a:lnTo>
                  <a:lnTo>
                    <a:pt x="591526" y="769506"/>
                  </a:lnTo>
                  <a:lnTo>
                    <a:pt x="598851" y="769506"/>
                  </a:lnTo>
                  <a:cubicBezTo>
                    <a:pt x="598851" y="769506"/>
                    <a:pt x="599608" y="791564"/>
                    <a:pt x="599608" y="791564"/>
                  </a:cubicBezTo>
                  <a:lnTo>
                    <a:pt x="580076" y="788954"/>
                  </a:lnTo>
                  <a:lnTo>
                    <a:pt x="577803" y="795437"/>
                  </a:lnTo>
                  <a:lnTo>
                    <a:pt x="572667" y="796363"/>
                  </a:lnTo>
                  <a:lnTo>
                    <a:pt x="572078" y="801498"/>
                  </a:lnTo>
                  <a:lnTo>
                    <a:pt x="580076" y="797373"/>
                  </a:lnTo>
                  <a:lnTo>
                    <a:pt x="581086" y="800152"/>
                  </a:lnTo>
                  <a:lnTo>
                    <a:pt x="568879" y="814801"/>
                  </a:lnTo>
                  <a:lnTo>
                    <a:pt x="578982" y="817663"/>
                  </a:lnTo>
                  <a:lnTo>
                    <a:pt x="577635" y="824651"/>
                  </a:lnTo>
                  <a:lnTo>
                    <a:pt x="587316" y="824651"/>
                  </a:lnTo>
                  <a:cubicBezTo>
                    <a:pt x="587316" y="824651"/>
                    <a:pt x="583275" y="830629"/>
                    <a:pt x="583275" y="830629"/>
                  </a:cubicBezTo>
                  <a:lnTo>
                    <a:pt x="586727" y="835512"/>
                  </a:lnTo>
                  <a:lnTo>
                    <a:pt x="580497" y="840816"/>
                  </a:lnTo>
                  <a:lnTo>
                    <a:pt x="580244" y="837617"/>
                  </a:lnTo>
                  <a:lnTo>
                    <a:pt x="572836" y="837785"/>
                  </a:lnTo>
                  <a:lnTo>
                    <a:pt x="573762" y="822210"/>
                  </a:lnTo>
                  <a:lnTo>
                    <a:pt x="566690" y="814464"/>
                  </a:lnTo>
                  <a:lnTo>
                    <a:pt x="537391" y="820526"/>
                  </a:lnTo>
                  <a:lnTo>
                    <a:pt x="532761" y="811349"/>
                  </a:lnTo>
                  <a:lnTo>
                    <a:pt x="515586" y="809328"/>
                  </a:lnTo>
                  <a:lnTo>
                    <a:pt x="512892" y="801162"/>
                  </a:lnTo>
                  <a:lnTo>
                    <a:pt x="514912" y="787607"/>
                  </a:lnTo>
                  <a:lnTo>
                    <a:pt x="501105" y="784576"/>
                  </a:lnTo>
                  <a:lnTo>
                    <a:pt x="500263" y="788870"/>
                  </a:lnTo>
                  <a:lnTo>
                    <a:pt x="492265" y="790133"/>
                  </a:lnTo>
                  <a:lnTo>
                    <a:pt x="490918" y="795184"/>
                  </a:lnTo>
                  <a:lnTo>
                    <a:pt x="498579" y="795858"/>
                  </a:lnTo>
                  <a:lnTo>
                    <a:pt x="507082" y="807140"/>
                  </a:lnTo>
                  <a:lnTo>
                    <a:pt x="499337" y="814885"/>
                  </a:lnTo>
                  <a:lnTo>
                    <a:pt x="517775" y="832565"/>
                  </a:lnTo>
                  <a:lnTo>
                    <a:pt x="518701" y="837701"/>
                  </a:lnTo>
                  <a:lnTo>
                    <a:pt x="514491" y="838458"/>
                  </a:lnTo>
                  <a:lnTo>
                    <a:pt x="505904" y="852771"/>
                  </a:lnTo>
                  <a:lnTo>
                    <a:pt x="510198" y="865820"/>
                  </a:lnTo>
                  <a:lnTo>
                    <a:pt x="513565" y="867589"/>
                  </a:lnTo>
                  <a:lnTo>
                    <a:pt x="516175" y="860516"/>
                  </a:lnTo>
                  <a:lnTo>
                    <a:pt x="522153" y="866410"/>
                  </a:lnTo>
                  <a:lnTo>
                    <a:pt x="528383" y="862369"/>
                  </a:lnTo>
                  <a:lnTo>
                    <a:pt x="540927" y="863463"/>
                  </a:lnTo>
                  <a:lnTo>
                    <a:pt x="540170" y="851508"/>
                  </a:lnTo>
                  <a:lnTo>
                    <a:pt x="533434" y="846288"/>
                  </a:lnTo>
                  <a:lnTo>
                    <a:pt x="540254" y="844941"/>
                  </a:lnTo>
                  <a:lnTo>
                    <a:pt x="539075" y="837195"/>
                  </a:lnTo>
                  <a:lnTo>
                    <a:pt x="542780" y="833996"/>
                  </a:lnTo>
                  <a:lnTo>
                    <a:pt x="543116" y="844436"/>
                  </a:lnTo>
                  <a:lnTo>
                    <a:pt x="547747" y="840563"/>
                  </a:lnTo>
                  <a:lnTo>
                    <a:pt x="548925" y="844183"/>
                  </a:lnTo>
                  <a:lnTo>
                    <a:pt x="552882" y="838122"/>
                  </a:lnTo>
                  <a:lnTo>
                    <a:pt x="555829" y="848225"/>
                  </a:lnTo>
                  <a:lnTo>
                    <a:pt x="565764" y="845025"/>
                  </a:lnTo>
                  <a:lnTo>
                    <a:pt x="568037" y="850750"/>
                  </a:lnTo>
                  <a:lnTo>
                    <a:pt x="575025" y="847130"/>
                  </a:lnTo>
                  <a:lnTo>
                    <a:pt x="586475" y="849066"/>
                  </a:lnTo>
                  <a:lnTo>
                    <a:pt x="583696" y="855549"/>
                  </a:lnTo>
                  <a:lnTo>
                    <a:pt x="592284" y="855970"/>
                  </a:lnTo>
                  <a:lnTo>
                    <a:pt x="590937" y="878028"/>
                  </a:lnTo>
                  <a:lnTo>
                    <a:pt x="596830" y="877355"/>
                  </a:lnTo>
                  <a:lnTo>
                    <a:pt x="597588" y="872471"/>
                  </a:lnTo>
                  <a:lnTo>
                    <a:pt x="601966" y="876344"/>
                  </a:lnTo>
                  <a:lnTo>
                    <a:pt x="603229" y="865736"/>
                  </a:lnTo>
                  <a:lnTo>
                    <a:pt x="609627" y="870704"/>
                  </a:lnTo>
                  <a:lnTo>
                    <a:pt x="616615" y="865736"/>
                  </a:lnTo>
                  <a:lnTo>
                    <a:pt x="621161" y="868683"/>
                  </a:lnTo>
                  <a:lnTo>
                    <a:pt x="623855" y="867252"/>
                  </a:lnTo>
                  <a:lnTo>
                    <a:pt x="619225" y="863547"/>
                  </a:lnTo>
                  <a:lnTo>
                    <a:pt x="626044" y="859843"/>
                  </a:lnTo>
                  <a:lnTo>
                    <a:pt x="629749" y="859506"/>
                  </a:lnTo>
                  <a:lnTo>
                    <a:pt x="628570" y="864137"/>
                  </a:lnTo>
                  <a:lnTo>
                    <a:pt x="634211" y="862453"/>
                  </a:lnTo>
                  <a:lnTo>
                    <a:pt x="636568" y="867673"/>
                  </a:lnTo>
                  <a:lnTo>
                    <a:pt x="637326" y="857149"/>
                  </a:lnTo>
                  <a:lnTo>
                    <a:pt x="648860" y="853108"/>
                  </a:lnTo>
                  <a:lnTo>
                    <a:pt x="648439" y="848898"/>
                  </a:lnTo>
                  <a:lnTo>
                    <a:pt x="657532" y="844436"/>
                  </a:lnTo>
                  <a:lnTo>
                    <a:pt x="653743" y="835680"/>
                  </a:lnTo>
                  <a:lnTo>
                    <a:pt x="655848" y="830881"/>
                  </a:lnTo>
                  <a:lnTo>
                    <a:pt x="667971" y="831555"/>
                  </a:lnTo>
                  <a:lnTo>
                    <a:pt x="672265" y="837701"/>
                  </a:lnTo>
                  <a:lnTo>
                    <a:pt x="681947" y="828019"/>
                  </a:lnTo>
                  <a:lnTo>
                    <a:pt x="683968" y="838458"/>
                  </a:lnTo>
                  <a:lnTo>
                    <a:pt x="677738" y="840816"/>
                  </a:lnTo>
                  <a:lnTo>
                    <a:pt x="678074" y="851761"/>
                  </a:lnTo>
                  <a:lnTo>
                    <a:pt x="681779" y="851761"/>
                  </a:lnTo>
                  <a:cubicBezTo>
                    <a:pt x="681779" y="851761"/>
                    <a:pt x="685231" y="844183"/>
                    <a:pt x="685231" y="844183"/>
                  </a:cubicBezTo>
                  <a:lnTo>
                    <a:pt x="694492" y="845783"/>
                  </a:lnTo>
                  <a:lnTo>
                    <a:pt x="695081" y="839637"/>
                  </a:lnTo>
                  <a:lnTo>
                    <a:pt x="707878" y="847972"/>
                  </a:lnTo>
                  <a:lnTo>
                    <a:pt x="708720" y="859590"/>
                  </a:lnTo>
                  <a:lnTo>
                    <a:pt x="702827" y="867504"/>
                  </a:lnTo>
                  <a:lnTo>
                    <a:pt x="707120" y="871714"/>
                  </a:lnTo>
                  <a:lnTo>
                    <a:pt x="706447" y="876429"/>
                  </a:lnTo>
                  <a:lnTo>
                    <a:pt x="699122" y="875755"/>
                  </a:lnTo>
                  <a:lnTo>
                    <a:pt x="698112" y="879628"/>
                  </a:lnTo>
                  <a:lnTo>
                    <a:pt x="702069" y="885353"/>
                  </a:lnTo>
                  <a:lnTo>
                    <a:pt x="715287" y="882911"/>
                  </a:lnTo>
                  <a:lnTo>
                    <a:pt x="716129" y="887542"/>
                  </a:lnTo>
                  <a:lnTo>
                    <a:pt x="722022" y="888889"/>
                  </a:lnTo>
                  <a:lnTo>
                    <a:pt x="720170" y="899750"/>
                  </a:lnTo>
                  <a:lnTo>
                    <a:pt x="728000" y="894193"/>
                  </a:lnTo>
                  <a:lnTo>
                    <a:pt x="756709" y="895877"/>
                  </a:lnTo>
                  <a:lnTo>
                    <a:pt x="750395" y="936373"/>
                  </a:lnTo>
                  <a:lnTo>
                    <a:pt x="757803" y="940498"/>
                  </a:lnTo>
                  <a:lnTo>
                    <a:pt x="752415" y="942687"/>
                  </a:lnTo>
                  <a:lnTo>
                    <a:pt x="756709" y="945633"/>
                  </a:lnTo>
                  <a:lnTo>
                    <a:pt x="762602" y="942855"/>
                  </a:lnTo>
                  <a:lnTo>
                    <a:pt x="764623" y="946644"/>
                  </a:lnTo>
                  <a:lnTo>
                    <a:pt x="770937" y="944876"/>
                  </a:lnTo>
                  <a:lnTo>
                    <a:pt x="779609" y="954390"/>
                  </a:lnTo>
                  <a:lnTo>
                    <a:pt x="785755" y="946476"/>
                  </a:lnTo>
                  <a:lnTo>
                    <a:pt x="789627" y="953211"/>
                  </a:lnTo>
                  <a:lnTo>
                    <a:pt x="788112" y="963650"/>
                  </a:lnTo>
                  <a:lnTo>
                    <a:pt x="783229" y="966765"/>
                  </a:lnTo>
                  <a:lnTo>
                    <a:pt x="788196" y="972322"/>
                  </a:lnTo>
                  <a:lnTo>
                    <a:pt x="777588" y="978973"/>
                  </a:lnTo>
                  <a:lnTo>
                    <a:pt x="780956" y="983014"/>
                  </a:lnTo>
                  <a:lnTo>
                    <a:pt x="776410" y="985877"/>
                  </a:lnTo>
                  <a:lnTo>
                    <a:pt x="776915" y="991097"/>
                  </a:lnTo>
                  <a:lnTo>
                    <a:pt x="767569" y="994970"/>
                  </a:lnTo>
                  <a:lnTo>
                    <a:pt x="768664" y="1007346"/>
                  </a:lnTo>
                  <a:lnTo>
                    <a:pt x="762434" y="1006420"/>
                  </a:lnTo>
                  <a:lnTo>
                    <a:pt x="764707" y="1018712"/>
                  </a:lnTo>
                  <a:lnTo>
                    <a:pt x="754604" y="1019722"/>
                  </a:lnTo>
                  <a:lnTo>
                    <a:pt x="748795" y="1013744"/>
                  </a:lnTo>
                  <a:lnTo>
                    <a:pt x="741302" y="1028393"/>
                  </a:lnTo>
                  <a:lnTo>
                    <a:pt x="730357" y="1028393"/>
                  </a:lnTo>
                  <a:cubicBezTo>
                    <a:pt x="730357" y="1028393"/>
                    <a:pt x="726737" y="1045484"/>
                    <a:pt x="726737" y="1045484"/>
                  </a:cubicBezTo>
                  <a:lnTo>
                    <a:pt x="726737" y="1045484"/>
                  </a:lnTo>
                  <a:lnTo>
                    <a:pt x="709141" y="1042369"/>
                  </a:lnTo>
                  <a:lnTo>
                    <a:pt x="696091" y="1029319"/>
                  </a:lnTo>
                  <a:lnTo>
                    <a:pt x="690450" y="1028646"/>
                  </a:lnTo>
                  <a:lnTo>
                    <a:pt x="688093" y="1037738"/>
                  </a:lnTo>
                  <a:lnTo>
                    <a:pt x="684557" y="1037738"/>
                  </a:lnTo>
                  <a:cubicBezTo>
                    <a:pt x="684557" y="1037738"/>
                    <a:pt x="678243" y="1027972"/>
                    <a:pt x="678243" y="1027972"/>
                  </a:cubicBezTo>
                  <a:lnTo>
                    <a:pt x="674623" y="1034455"/>
                  </a:lnTo>
                  <a:lnTo>
                    <a:pt x="671844" y="1032939"/>
                  </a:lnTo>
                  <a:lnTo>
                    <a:pt x="676306" y="1026794"/>
                  </a:lnTo>
                  <a:lnTo>
                    <a:pt x="673360" y="1022753"/>
                  </a:lnTo>
                  <a:lnTo>
                    <a:pt x="649955" y="1030835"/>
                  </a:lnTo>
                  <a:lnTo>
                    <a:pt x="652565" y="1039338"/>
                  </a:lnTo>
                  <a:lnTo>
                    <a:pt x="640525" y="1061565"/>
                  </a:lnTo>
                  <a:lnTo>
                    <a:pt x="635642" y="1059796"/>
                  </a:lnTo>
                  <a:lnTo>
                    <a:pt x="631180" y="1064259"/>
                  </a:lnTo>
                  <a:lnTo>
                    <a:pt x="626971" y="1059713"/>
                  </a:lnTo>
                  <a:lnTo>
                    <a:pt x="615689" y="1062743"/>
                  </a:lnTo>
                  <a:lnTo>
                    <a:pt x="617036" y="1069310"/>
                  </a:lnTo>
                  <a:lnTo>
                    <a:pt x="612153" y="1080676"/>
                  </a:lnTo>
                  <a:lnTo>
                    <a:pt x="613668" y="1089853"/>
                  </a:lnTo>
                  <a:lnTo>
                    <a:pt x="618551" y="1091200"/>
                  </a:lnTo>
                  <a:lnTo>
                    <a:pt x="613079" y="1096841"/>
                  </a:lnTo>
                  <a:lnTo>
                    <a:pt x="621835" y="1095241"/>
                  </a:lnTo>
                  <a:lnTo>
                    <a:pt x="620909" y="1107701"/>
                  </a:lnTo>
                  <a:lnTo>
                    <a:pt x="618046" y="1117552"/>
                  </a:lnTo>
                  <a:lnTo>
                    <a:pt x="607270" y="1130180"/>
                  </a:lnTo>
                  <a:lnTo>
                    <a:pt x="594473" y="1134137"/>
                  </a:lnTo>
                  <a:lnTo>
                    <a:pt x="593631" y="1144914"/>
                  </a:lnTo>
                  <a:lnTo>
                    <a:pt x="639599" y="1151228"/>
                  </a:lnTo>
                  <a:lnTo>
                    <a:pt x="647008" y="1162341"/>
                  </a:lnTo>
                  <a:lnTo>
                    <a:pt x="633116" y="1179601"/>
                  </a:lnTo>
                  <a:lnTo>
                    <a:pt x="627981" y="1192566"/>
                  </a:lnTo>
                  <a:lnTo>
                    <a:pt x="596914" y="1193576"/>
                  </a:lnTo>
                  <a:lnTo>
                    <a:pt x="595567" y="1203763"/>
                  </a:lnTo>
                  <a:lnTo>
                    <a:pt x="591273" y="1201490"/>
                  </a:lnTo>
                  <a:lnTo>
                    <a:pt x="591863" y="1210414"/>
                  </a:lnTo>
                  <a:lnTo>
                    <a:pt x="585380" y="1226326"/>
                  </a:lnTo>
                  <a:lnTo>
                    <a:pt x="574856" y="1221275"/>
                  </a:lnTo>
                  <a:lnTo>
                    <a:pt x="568963" y="1224811"/>
                  </a:lnTo>
                  <a:lnTo>
                    <a:pt x="561722" y="1217739"/>
                  </a:lnTo>
                  <a:lnTo>
                    <a:pt x="554145" y="1216981"/>
                  </a:lnTo>
                  <a:lnTo>
                    <a:pt x="551535" y="1220349"/>
                  </a:lnTo>
                  <a:lnTo>
                    <a:pt x="529646" y="1224053"/>
                  </a:lnTo>
                  <a:lnTo>
                    <a:pt x="530824" y="1233146"/>
                  </a:lnTo>
                  <a:lnTo>
                    <a:pt x="524173" y="1230957"/>
                  </a:lnTo>
                  <a:lnTo>
                    <a:pt x="521479" y="1221612"/>
                  </a:lnTo>
                  <a:lnTo>
                    <a:pt x="515417" y="1223885"/>
                  </a:lnTo>
                  <a:lnTo>
                    <a:pt x="517101" y="1220433"/>
                  </a:lnTo>
                  <a:lnTo>
                    <a:pt x="512302" y="1216981"/>
                  </a:lnTo>
                  <a:lnTo>
                    <a:pt x="506746" y="1217318"/>
                  </a:lnTo>
                  <a:lnTo>
                    <a:pt x="504388" y="1223801"/>
                  </a:lnTo>
                  <a:lnTo>
                    <a:pt x="493865" y="1220517"/>
                  </a:lnTo>
                  <a:lnTo>
                    <a:pt x="481320" y="1245606"/>
                  </a:lnTo>
                  <a:lnTo>
                    <a:pt x="485277" y="1253183"/>
                  </a:lnTo>
                  <a:lnTo>
                    <a:pt x="482836" y="1258067"/>
                  </a:lnTo>
                  <a:lnTo>
                    <a:pt x="479215" y="1253941"/>
                  </a:lnTo>
                  <a:lnTo>
                    <a:pt x="466839" y="1251499"/>
                  </a:lnTo>
                  <a:lnTo>
                    <a:pt x="434005" y="1251499"/>
                  </a:lnTo>
                  <a:cubicBezTo>
                    <a:pt x="434005" y="1251499"/>
                    <a:pt x="430553" y="1240723"/>
                    <a:pt x="430553" y="1240723"/>
                  </a:cubicBezTo>
                  <a:lnTo>
                    <a:pt x="424154" y="1235756"/>
                  </a:lnTo>
                  <a:lnTo>
                    <a:pt x="414809" y="1243501"/>
                  </a:lnTo>
                  <a:lnTo>
                    <a:pt x="409926" y="1242744"/>
                  </a:lnTo>
                  <a:lnTo>
                    <a:pt x="409926" y="1242744"/>
                  </a:lnTo>
                  <a:lnTo>
                    <a:pt x="405127" y="1235251"/>
                  </a:lnTo>
                  <a:lnTo>
                    <a:pt x="409084" y="1232388"/>
                  </a:lnTo>
                  <a:lnTo>
                    <a:pt x="407064" y="1225821"/>
                  </a:lnTo>
                  <a:lnTo>
                    <a:pt x="394267" y="1229947"/>
                  </a:lnTo>
                  <a:lnTo>
                    <a:pt x="383153" y="1216813"/>
                  </a:lnTo>
                  <a:lnTo>
                    <a:pt x="373724" y="1217402"/>
                  </a:lnTo>
                  <a:lnTo>
                    <a:pt x="367662" y="1205952"/>
                  </a:lnTo>
                  <a:lnTo>
                    <a:pt x="354276" y="1208225"/>
                  </a:lnTo>
                  <a:lnTo>
                    <a:pt x="354276" y="1186672"/>
                  </a:lnTo>
                  <a:cubicBezTo>
                    <a:pt x="354276" y="1186672"/>
                    <a:pt x="334238" y="1195176"/>
                    <a:pt x="334238" y="1195176"/>
                  </a:cubicBezTo>
                  <a:lnTo>
                    <a:pt x="313527" y="1192061"/>
                  </a:lnTo>
                  <a:lnTo>
                    <a:pt x="304266" y="1184231"/>
                  </a:lnTo>
                  <a:lnTo>
                    <a:pt x="299888" y="1168572"/>
                  </a:lnTo>
                  <a:lnTo>
                    <a:pt x="285323" y="1170171"/>
                  </a:lnTo>
                  <a:lnTo>
                    <a:pt x="282629" y="1163267"/>
                  </a:lnTo>
                  <a:lnTo>
                    <a:pt x="275726" y="1164951"/>
                  </a:lnTo>
                  <a:lnTo>
                    <a:pt x="270927" y="1155690"/>
                  </a:lnTo>
                  <a:lnTo>
                    <a:pt x="260655" y="1154175"/>
                  </a:lnTo>
                  <a:lnTo>
                    <a:pt x="244070" y="1129759"/>
                  </a:lnTo>
                  <a:lnTo>
                    <a:pt x="232872" y="1129759"/>
                  </a:lnTo>
                  <a:cubicBezTo>
                    <a:pt x="232872" y="1129759"/>
                    <a:pt x="233293" y="1115194"/>
                    <a:pt x="233293" y="1115194"/>
                  </a:cubicBezTo>
                  <a:lnTo>
                    <a:pt x="223443" y="1107954"/>
                  </a:lnTo>
                  <a:lnTo>
                    <a:pt x="223611" y="1099871"/>
                  </a:lnTo>
                  <a:lnTo>
                    <a:pt x="233462" y="1098356"/>
                  </a:lnTo>
                  <a:lnTo>
                    <a:pt x="232030" y="1091705"/>
                  </a:lnTo>
                  <a:lnTo>
                    <a:pt x="219065" y="1099030"/>
                  </a:lnTo>
                  <a:lnTo>
                    <a:pt x="218055" y="1092884"/>
                  </a:lnTo>
                  <a:lnTo>
                    <a:pt x="208625" y="1087832"/>
                  </a:lnTo>
                  <a:lnTo>
                    <a:pt x="207868" y="1079497"/>
                  </a:lnTo>
                  <a:lnTo>
                    <a:pt x="216876" y="1075709"/>
                  </a:lnTo>
                  <a:lnTo>
                    <a:pt x="207868" y="1070910"/>
                  </a:lnTo>
                  <a:lnTo>
                    <a:pt x="198354" y="1079750"/>
                  </a:lnTo>
                  <a:lnTo>
                    <a:pt x="194565" y="1068468"/>
                  </a:lnTo>
                  <a:lnTo>
                    <a:pt x="187157" y="1069899"/>
                  </a:lnTo>
                  <a:lnTo>
                    <a:pt x="184294" y="1066953"/>
                  </a:lnTo>
                  <a:lnTo>
                    <a:pt x="185641" y="1059207"/>
                  </a:lnTo>
                  <a:lnTo>
                    <a:pt x="174275" y="1055335"/>
                  </a:lnTo>
                  <a:lnTo>
                    <a:pt x="173770" y="1060975"/>
                  </a:lnTo>
                  <a:lnTo>
                    <a:pt x="167540" y="1062154"/>
                  </a:lnTo>
                  <a:lnTo>
                    <a:pt x="167877" y="1052304"/>
                  </a:lnTo>
                  <a:lnTo>
                    <a:pt x="160384" y="1053314"/>
                  </a:lnTo>
                  <a:lnTo>
                    <a:pt x="161310" y="1050872"/>
                  </a:lnTo>
                  <a:lnTo>
                    <a:pt x="156511" y="1049610"/>
                  </a:lnTo>
                  <a:lnTo>
                    <a:pt x="160721" y="1044053"/>
                  </a:lnTo>
                  <a:lnTo>
                    <a:pt x="157858" y="1038665"/>
                  </a:lnTo>
                  <a:lnTo>
                    <a:pt x="135800" y="1045147"/>
                  </a:lnTo>
                  <a:lnTo>
                    <a:pt x="135800" y="1045147"/>
                  </a:lnTo>
                  <a:lnTo>
                    <a:pt x="127718" y="1027467"/>
                  </a:lnTo>
                  <a:lnTo>
                    <a:pt x="105575" y="937719"/>
                  </a:lnTo>
                  <a:lnTo>
                    <a:pt x="101282" y="885858"/>
                  </a:lnTo>
                  <a:lnTo>
                    <a:pt x="90000" y="843594"/>
                  </a:lnTo>
                  <a:lnTo>
                    <a:pt x="83517" y="829029"/>
                  </a:lnTo>
                  <a:lnTo>
                    <a:pt x="76698" y="825661"/>
                  </a:lnTo>
                  <a:lnTo>
                    <a:pt x="71394" y="815137"/>
                  </a:lnTo>
                  <a:lnTo>
                    <a:pt x="66006" y="785923"/>
                  </a:lnTo>
                  <a:lnTo>
                    <a:pt x="60870" y="778599"/>
                  </a:lnTo>
                  <a:lnTo>
                    <a:pt x="45379" y="727747"/>
                  </a:lnTo>
                  <a:lnTo>
                    <a:pt x="52367" y="722611"/>
                  </a:lnTo>
                  <a:lnTo>
                    <a:pt x="47315" y="718486"/>
                  </a:lnTo>
                  <a:lnTo>
                    <a:pt x="45800" y="724295"/>
                  </a:lnTo>
                  <a:lnTo>
                    <a:pt x="37633" y="724548"/>
                  </a:lnTo>
                  <a:lnTo>
                    <a:pt x="35023" y="709815"/>
                  </a:lnTo>
                  <a:lnTo>
                    <a:pt x="30646" y="705184"/>
                  </a:lnTo>
                  <a:lnTo>
                    <a:pt x="33340" y="702742"/>
                  </a:lnTo>
                  <a:lnTo>
                    <a:pt x="30140" y="689104"/>
                  </a:lnTo>
                  <a:lnTo>
                    <a:pt x="24500" y="683042"/>
                  </a:lnTo>
                  <a:lnTo>
                    <a:pt x="19280" y="688514"/>
                  </a:lnTo>
                  <a:lnTo>
                    <a:pt x="0" y="673781"/>
                  </a:lnTo>
                  <a:lnTo>
                    <a:pt x="4967" y="672686"/>
                  </a:lnTo>
                  <a:lnTo>
                    <a:pt x="6314" y="665109"/>
                  </a:lnTo>
                  <a:lnTo>
                    <a:pt x="2947" y="665109"/>
                  </a:lnTo>
                  <a:cubicBezTo>
                    <a:pt x="2947" y="665109"/>
                    <a:pt x="337" y="656101"/>
                    <a:pt x="337" y="656101"/>
                  </a:cubicBezTo>
                  <a:lnTo>
                    <a:pt x="337" y="656101"/>
                  </a:lnTo>
                  <a:lnTo>
                    <a:pt x="7746" y="651554"/>
                  </a:lnTo>
                  <a:lnTo>
                    <a:pt x="14060" y="653659"/>
                  </a:lnTo>
                  <a:lnTo>
                    <a:pt x="13471" y="645998"/>
                  </a:lnTo>
                  <a:lnTo>
                    <a:pt x="20458" y="651386"/>
                  </a:lnTo>
                  <a:lnTo>
                    <a:pt x="30730" y="643135"/>
                  </a:lnTo>
                  <a:lnTo>
                    <a:pt x="29214" y="638758"/>
                  </a:lnTo>
                  <a:lnTo>
                    <a:pt x="36370" y="629749"/>
                  </a:lnTo>
                  <a:lnTo>
                    <a:pt x="32161" y="619477"/>
                  </a:lnTo>
                  <a:lnTo>
                    <a:pt x="34182" y="610806"/>
                  </a:lnTo>
                  <a:lnTo>
                    <a:pt x="39907" y="603313"/>
                  </a:lnTo>
                  <a:lnTo>
                    <a:pt x="37212" y="596157"/>
                  </a:lnTo>
                  <a:lnTo>
                    <a:pt x="28541" y="589843"/>
                  </a:lnTo>
                  <a:lnTo>
                    <a:pt x="43358" y="583360"/>
                  </a:lnTo>
                  <a:lnTo>
                    <a:pt x="41001" y="569721"/>
                  </a:lnTo>
                  <a:lnTo>
                    <a:pt x="32919" y="565848"/>
                  </a:lnTo>
                  <a:lnTo>
                    <a:pt x="32919" y="555913"/>
                  </a:lnTo>
                  <a:cubicBezTo>
                    <a:pt x="32919" y="555913"/>
                    <a:pt x="28288" y="547410"/>
                    <a:pt x="28288" y="547410"/>
                  </a:cubicBezTo>
                  <a:lnTo>
                    <a:pt x="33761" y="540759"/>
                  </a:lnTo>
                  <a:lnTo>
                    <a:pt x="27951" y="533434"/>
                  </a:lnTo>
                  <a:lnTo>
                    <a:pt x="30477" y="525436"/>
                  </a:lnTo>
                  <a:lnTo>
                    <a:pt x="28120" y="517270"/>
                  </a:lnTo>
                  <a:lnTo>
                    <a:pt x="23910" y="514997"/>
                  </a:lnTo>
                  <a:lnTo>
                    <a:pt x="20711" y="518196"/>
                  </a:lnTo>
                  <a:lnTo>
                    <a:pt x="16670" y="512302"/>
                  </a:lnTo>
                  <a:lnTo>
                    <a:pt x="13723" y="517606"/>
                  </a:lnTo>
                  <a:lnTo>
                    <a:pt x="5388" y="517943"/>
                  </a:lnTo>
                  <a:lnTo>
                    <a:pt x="5388" y="517943"/>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1" name="Google Shape;171;p11"/>
            <p:cNvSpPr/>
            <p:nvPr/>
          </p:nvSpPr>
          <p:spPr>
            <a:xfrm>
              <a:off x="7708027" y="5396868"/>
              <a:ext cx="445707" cy="806128"/>
            </a:xfrm>
            <a:custGeom>
              <a:rect b="b" l="l" r="r" t="t"/>
              <a:pathLst>
                <a:path extrusionOk="0" h="806128" w="445707">
                  <a:moveTo>
                    <a:pt x="0" y="6483"/>
                  </a:moveTo>
                  <a:lnTo>
                    <a:pt x="22058" y="0"/>
                  </a:lnTo>
                  <a:lnTo>
                    <a:pt x="24920" y="5388"/>
                  </a:lnTo>
                  <a:lnTo>
                    <a:pt x="20711" y="10945"/>
                  </a:lnTo>
                  <a:lnTo>
                    <a:pt x="25510" y="12208"/>
                  </a:lnTo>
                  <a:lnTo>
                    <a:pt x="24584" y="14649"/>
                  </a:lnTo>
                  <a:lnTo>
                    <a:pt x="32077" y="13639"/>
                  </a:lnTo>
                  <a:lnTo>
                    <a:pt x="31740" y="23490"/>
                  </a:lnTo>
                  <a:lnTo>
                    <a:pt x="37970" y="22311"/>
                  </a:lnTo>
                  <a:lnTo>
                    <a:pt x="38475" y="16670"/>
                  </a:lnTo>
                  <a:lnTo>
                    <a:pt x="49841" y="20543"/>
                  </a:lnTo>
                  <a:lnTo>
                    <a:pt x="48494" y="28288"/>
                  </a:lnTo>
                  <a:lnTo>
                    <a:pt x="51356" y="31235"/>
                  </a:lnTo>
                  <a:lnTo>
                    <a:pt x="58765" y="29804"/>
                  </a:lnTo>
                  <a:lnTo>
                    <a:pt x="62554" y="41085"/>
                  </a:lnTo>
                  <a:lnTo>
                    <a:pt x="72067" y="32245"/>
                  </a:lnTo>
                  <a:lnTo>
                    <a:pt x="81076" y="37044"/>
                  </a:lnTo>
                  <a:lnTo>
                    <a:pt x="72067" y="40833"/>
                  </a:lnTo>
                  <a:lnTo>
                    <a:pt x="72825" y="49168"/>
                  </a:lnTo>
                  <a:lnTo>
                    <a:pt x="82255" y="54219"/>
                  </a:lnTo>
                  <a:lnTo>
                    <a:pt x="83265" y="60365"/>
                  </a:lnTo>
                  <a:lnTo>
                    <a:pt x="96230" y="53040"/>
                  </a:lnTo>
                  <a:lnTo>
                    <a:pt x="97662" y="59692"/>
                  </a:lnTo>
                  <a:lnTo>
                    <a:pt x="87811" y="61207"/>
                  </a:lnTo>
                  <a:lnTo>
                    <a:pt x="87643" y="69290"/>
                  </a:lnTo>
                  <a:lnTo>
                    <a:pt x="97493" y="76530"/>
                  </a:lnTo>
                  <a:lnTo>
                    <a:pt x="97072" y="91010"/>
                  </a:lnTo>
                  <a:lnTo>
                    <a:pt x="108270" y="91010"/>
                  </a:lnTo>
                  <a:cubicBezTo>
                    <a:pt x="108270" y="91010"/>
                    <a:pt x="124855" y="115510"/>
                    <a:pt x="124855" y="115510"/>
                  </a:cubicBezTo>
                  <a:lnTo>
                    <a:pt x="135126" y="117026"/>
                  </a:lnTo>
                  <a:lnTo>
                    <a:pt x="139925" y="126287"/>
                  </a:lnTo>
                  <a:lnTo>
                    <a:pt x="146829" y="124603"/>
                  </a:lnTo>
                  <a:lnTo>
                    <a:pt x="149523" y="131506"/>
                  </a:lnTo>
                  <a:lnTo>
                    <a:pt x="164088" y="129907"/>
                  </a:lnTo>
                  <a:lnTo>
                    <a:pt x="168466" y="145567"/>
                  </a:lnTo>
                  <a:lnTo>
                    <a:pt x="177727" y="153396"/>
                  </a:lnTo>
                  <a:lnTo>
                    <a:pt x="198438" y="156511"/>
                  </a:lnTo>
                  <a:lnTo>
                    <a:pt x="218476" y="148008"/>
                  </a:lnTo>
                  <a:lnTo>
                    <a:pt x="218476" y="169561"/>
                  </a:lnTo>
                  <a:cubicBezTo>
                    <a:pt x="218476" y="169561"/>
                    <a:pt x="231862" y="167288"/>
                    <a:pt x="231862" y="167288"/>
                  </a:cubicBezTo>
                  <a:lnTo>
                    <a:pt x="237924" y="178738"/>
                  </a:lnTo>
                  <a:lnTo>
                    <a:pt x="247353" y="178148"/>
                  </a:lnTo>
                  <a:lnTo>
                    <a:pt x="258466" y="191282"/>
                  </a:lnTo>
                  <a:lnTo>
                    <a:pt x="271263" y="187157"/>
                  </a:lnTo>
                  <a:lnTo>
                    <a:pt x="273284" y="193724"/>
                  </a:lnTo>
                  <a:lnTo>
                    <a:pt x="269327" y="196586"/>
                  </a:lnTo>
                  <a:lnTo>
                    <a:pt x="274126" y="204079"/>
                  </a:lnTo>
                  <a:lnTo>
                    <a:pt x="274126" y="204079"/>
                  </a:lnTo>
                  <a:lnTo>
                    <a:pt x="274378" y="210562"/>
                  </a:lnTo>
                  <a:lnTo>
                    <a:pt x="266465" y="210730"/>
                  </a:lnTo>
                  <a:lnTo>
                    <a:pt x="261160" y="217886"/>
                  </a:lnTo>
                  <a:lnTo>
                    <a:pt x="251984" y="221170"/>
                  </a:lnTo>
                  <a:lnTo>
                    <a:pt x="247269" y="216034"/>
                  </a:lnTo>
                  <a:lnTo>
                    <a:pt x="239271" y="221170"/>
                  </a:lnTo>
                  <a:lnTo>
                    <a:pt x="241797" y="240029"/>
                  </a:lnTo>
                  <a:lnTo>
                    <a:pt x="248448" y="237335"/>
                  </a:lnTo>
                  <a:lnTo>
                    <a:pt x="256025" y="242723"/>
                  </a:lnTo>
                  <a:lnTo>
                    <a:pt x="258298" y="240197"/>
                  </a:lnTo>
                  <a:lnTo>
                    <a:pt x="271853" y="244743"/>
                  </a:lnTo>
                  <a:lnTo>
                    <a:pt x="278504" y="254173"/>
                  </a:lnTo>
                  <a:lnTo>
                    <a:pt x="289280" y="260403"/>
                  </a:lnTo>
                  <a:lnTo>
                    <a:pt x="294332" y="259477"/>
                  </a:lnTo>
                  <a:lnTo>
                    <a:pt x="294669" y="270169"/>
                  </a:lnTo>
                  <a:lnTo>
                    <a:pt x="278167" y="281282"/>
                  </a:lnTo>
                  <a:lnTo>
                    <a:pt x="279262" y="290291"/>
                  </a:lnTo>
                  <a:lnTo>
                    <a:pt x="285407" y="286249"/>
                  </a:lnTo>
                  <a:lnTo>
                    <a:pt x="309234" y="289365"/>
                  </a:lnTo>
                  <a:lnTo>
                    <a:pt x="322283" y="281114"/>
                  </a:lnTo>
                  <a:lnTo>
                    <a:pt x="327335" y="285155"/>
                  </a:lnTo>
                  <a:lnTo>
                    <a:pt x="321273" y="296689"/>
                  </a:lnTo>
                  <a:lnTo>
                    <a:pt x="329692" y="300899"/>
                  </a:lnTo>
                  <a:lnTo>
                    <a:pt x="329439" y="314201"/>
                  </a:lnTo>
                  <a:lnTo>
                    <a:pt x="339206" y="315127"/>
                  </a:lnTo>
                  <a:lnTo>
                    <a:pt x="324051" y="317064"/>
                  </a:lnTo>
                  <a:lnTo>
                    <a:pt x="313948" y="336343"/>
                  </a:lnTo>
                  <a:lnTo>
                    <a:pt x="343584" y="347541"/>
                  </a:lnTo>
                  <a:lnTo>
                    <a:pt x="347625" y="357222"/>
                  </a:lnTo>
                  <a:lnTo>
                    <a:pt x="356044" y="358654"/>
                  </a:lnTo>
                  <a:lnTo>
                    <a:pt x="357643" y="363874"/>
                  </a:lnTo>
                  <a:lnTo>
                    <a:pt x="350235" y="381049"/>
                  </a:lnTo>
                  <a:lnTo>
                    <a:pt x="353265" y="389299"/>
                  </a:lnTo>
                  <a:lnTo>
                    <a:pt x="341310" y="389889"/>
                  </a:lnTo>
                  <a:lnTo>
                    <a:pt x="345688" y="397297"/>
                  </a:lnTo>
                  <a:lnTo>
                    <a:pt x="341731" y="427859"/>
                  </a:lnTo>
                  <a:lnTo>
                    <a:pt x="347372" y="437793"/>
                  </a:lnTo>
                  <a:lnTo>
                    <a:pt x="343920" y="449327"/>
                  </a:lnTo>
                  <a:lnTo>
                    <a:pt x="347288" y="452442"/>
                  </a:lnTo>
                  <a:lnTo>
                    <a:pt x="351834" y="450254"/>
                  </a:lnTo>
                  <a:lnTo>
                    <a:pt x="351497" y="454379"/>
                  </a:lnTo>
                  <a:lnTo>
                    <a:pt x="359075" y="461956"/>
                  </a:lnTo>
                  <a:lnTo>
                    <a:pt x="370609" y="464819"/>
                  </a:lnTo>
                  <a:lnTo>
                    <a:pt x="382564" y="457747"/>
                  </a:lnTo>
                  <a:lnTo>
                    <a:pt x="384921" y="451096"/>
                  </a:lnTo>
                  <a:lnTo>
                    <a:pt x="404538" y="440235"/>
                  </a:lnTo>
                  <a:lnTo>
                    <a:pt x="414977" y="441329"/>
                  </a:lnTo>
                  <a:lnTo>
                    <a:pt x="413630" y="447475"/>
                  </a:lnTo>
                  <a:lnTo>
                    <a:pt x="420029" y="456821"/>
                  </a:lnTo>
                  <a:lnTo>
                    <a:pt x="419355" y="462798"/>
                  </a:lnTo>
                  <a:lnTo>
                    <a:pt x="425333" y="465155"/>
                  </a:lnTo>
                  <a:lnTo>
                    <a:pt x="421713" y="480983"/>
                  </a:lnTo>
                  <a:lnTo>
                    <a:pt x="409000" y="485782"/>
                  </a:lnTo>
                  <a:lnTo>
                    <a:pt x="419608" y="498748"/>
                  </a:lnTo>
                  <a:lnTo>
                    <a:pt x="421544" y="510703"/>
                  </a:lnTo>
                  <a:lnTo>
                    <a:pt x="417251" y="512555"/>
                  </a:lnTo>
                  <a:lnTo>
                    <a:pt x="411020" y="526278"/>
                  </a:lnTo>
                  <a:lnTo>
                    <a:pt x="415314" y="529309"/>
                  </a:lnTo>
                  <a:lnTo>
                    <a:pt x="412704" y="535455"/>
                  </a:lnTo>
                  <a:lnTo>
                    <a:pt x="417082" y="540086"/>
                  </a:lnTo>
                  <a:lnTo>
                    <a:pt x="412789" y="541601"/>
                  </a:lnTo>
                  <a:lnTo>
                    <a:pt x="412536" y="552041"/>
                  </a:lnTo>
                  <a:lnTo>
                    <a:pt x="409337" y="553135"/>
                  </a:lnTo>
                  <a:lnTo>
                    <a:pt x="402601" y="572752"/>
                  </a:lnTo>
                  <a:lnTo>
                    <a:pt x="410347" y="573088"/>
                  </a:lnTo>
                  <a:lnTo>
                    <a:pt x="420787" y="580076"/>
                  </a:lnTo>
                  <a:lnTo>
                    <a:pt x="429458" y="575025"/>
                  </a:lnTo>
                  <a:lnTo>
                    <a:pt x="433078" y="580329"/>
                  </a:lnTo>
                  <a:lnTo>
                    <a:pt x="435941" y="574604"/>
                  </a:lnTo>
                  <a:lnTo>
                    <a:pt x="437625" y="586896"/>
                  </a:lnTo>
                  <a:lnTo>
                    <a:pt x="445707" y="592200"/>
                  </a:lnTo>
                  <a:lnTo>
                    <a:pt x="442592" y="600366"/>
                  </a:lnTo>
                  <a:lnTo>
                    <a:pt x="434762" y="603903"/>
                  </a:lnTo>
                  <a:lnTo>
                    <a:pt x="430721" y="622340"/>
                  </a:lnTo>
                  <a:lnTo>
                    <a:pt x="425922" y="622340"/>
                  </a:lnTo>
                  <a:cubicBezTo>
                    <a:pt x="425922" y="622340"/>
                    <a:pt x="422891" y="628991"/>
                    <a:pt x="422891" y="628991"/>
                  </a:cubicBezTo>
                  <a:lnTo>
                    <a:pt x="422891" y="643640"/>
                  </a:lnTo>
                  <a:lnTo>
                    <a:pt x="417587" y="648945"/>
                  </a:lnTo>
                  <a:lnTo>
                    <a:pt x="420282" y="655427"/>
                  </a:lnTo>
                  <a:lnTo>
                    <a:pt x="410431" y="665193"/>
                  </a:lnTo>
                  <a:lnTo>
                    <a:pt x="407990" y="674454"/>
                  </a:lnTo>
                  <a:lnTo>
                    <a:pt x="399234" y="678832"/>
                  </a:lnTo>
                  <a:lnTo>
                    <a:pt x="407737" y="690451"/>
                  </a:lnTo>
                  <a:lnTo>
                    <a:pt x="407737" y="696007"/>
                  </a:lnTo>
                  <a:cubicBezTo>
                    <a:pt x="407737" y="696007"/>
                    <a:pt x="412031" y="695670"/>
                    <a:pt x="412031" y="695670"/>
                  </a:cubicBezTo>
                  <a:lnTo>
                    <a:pt x="418766" y="706026"/>
                  </a:lnTo>
                  <a:lnTo>
                    <a:pt x="413799" y="720928"/>
                  </a:lnTo>
                  <a:lnTo>
                    <a:pt x="407063" y="728168"/>
                  </a:lnTo>
                  <a:lnTo>
                    <a:pt x="403359" y="727747"/>
                  </a:lnTo>
                  <a:lnTo>
                    <a:pt x="422723" y="763444"/>
                  </a:lnTo>
                  <a:lnTo>
                    <a:pt x="419608" y="769843"/>
                  </a:lnTo>
                  <a:lnTo>
                    <a:pt x="408832" y="771274"/>
                  </a:lnTo>
                  <a:lnTo>
                    <a:pt x="412873" y="781209"/>
                  </a:lnTo>
                  <a:lnTo>
                    <a:pt x="399739" y="791733"/>
                  </a:lnTo>
                  <a:lnTo>
                    <a:pt x="404117" y="803519"/>
                  </a:lnTo>
                  <a:lnTo>
                    <a:pt x="397466" y="801667"/>
                  </a:lnTo>
                  <a:lnTo>
                    <a:pt x="393004" y="806129"/>
                  </a:lnTo>
                  <a:lnTo>
                    <a:pt x="393004" y="806129"/>
                  </a:lnTo>
                  <a:lnTo>
                    <a:pt x="371619" y="790638"/>
                  </a:lnTo>
                  <a:lnTo>
                    <a:pt x="311170" y="710152"/>
                  </a:lnTo>
                  <a:lnTo>
                    <a:pt x="296100" y="698365"/>
                  </a:lnTo>
                  <a:lnTo>
                    <a:pt x="291217" y="677653"/>
                  </a:lnTo>
                  <a:lnTo>
                    <a:pt x="259308" y="606596"/>
                  </a:lnTo>
                  <a:lnTo>
                    <a:pt x="241628" y="508261"/>
                  </a:lnTo>
                  <a:lnTo>
                    <a:pt x="244407" y="507504"/>
                  </a:lnTo>
                  <a:lnTo>
                    <a:pt x="251900" y="521816"/>
                  </a:lnTo>
                  <a:lnTo>
                    <a:pt x="263349" y="534024"/>
                  </a:lnTo>
                  <a:lnTo>
                    <a:pt x="263349" y="555745"/>
                  </a:lnTo>
                  <a:cubicBezTo>
                    <a:pt x="263349" y="555745"/>
                    <a:pt x="268569" y="559365"/>
                    <a:pt x="268569" y="559365"/>
                  </a:cubicBezTo>
                  <a:lnTo>
                    <a:pt x="262760" y="587064"/>
                  </a:lnTo>
                  <a:lnTo>
                    <a:pt x="267391" y="590432"/>
                  </a:lnTo>
                  <a:lnTo>
                    <a:pt x="267391" y="586896"/>
                  </a:lnTo>
                  <a:lnTo>
                    <a:pt x="288270" y="585970"/>
                  </a:lnTo>
                  <a:lnTo>
                    <a:pt x="273116" y="579739"/>
                  </a:lnTo>
                  <a:lnTo>
                    <a:pt x="275641" y="571657"/>
                  </a:lnTo>
                  <a:lnTo>
                    <a:pt x="274042" y="564669"/>
                  </a:lnTo>
                  <a:lnTo>
                    <a:pt x="270758" y="565174"/>
                  </a:lnTo>
                  <a:lnTo>
                    <a:pt x="272695" y="556334"/>
                  </a:lnTo>
                  <a:lnTo>
                    <a:pt x="267222" y="555156"/>
                  </a:lnTo>
                  <a:lnTo>
                    <a:pt x="266296" y="526278"/>
                  </a:lnTo>
                  <a:lnTo>
                    <a:pt x="259729" y="516512"/>
                  </a:lnTo>
                  <a:lnTo>
                    <a:pt x="256867" y="517438"/>
                  </a:lnTo>
                  <a:lnTo>
                    <a:pt x="258887" y="522827"/>
                  </a:lnTo>
                  <a:lnTo>
                    <a:pt x="255941" y="521984"/>
                  </a:lnTo>
                  <a:lnTo>
                    <a:pt x="243733" y="496727"/>
                  </a:lnTo>
                  <a:lnTo>
                    <a:pt x="246343" y="487887"/>
                  </a:lnTo>
                  <a:lnTo>
                    <a:pt x="235987" y="475764"/>
                  </a:lnTo>
                  <a:lnTo>
                    <a:pt x="242638" y="505567"/>
                  </a:lnTo>
                  <a:lnTo>
                    <a:pt x="239187" y="506241"/>
                  </a:lnTo>
                  <a:lnTo>
                    <a:pt x="217213" y="433921"/>
                  </a:lnTo>
                  <a:lnTo>
                    <a:pt x="183873" y="360001"/>
                  </a:lnTo>
                  <a:lnTo>
                    <a:pt x="174612" y="319421"/>
                  </a:lnTo>
                  <a:lnTo>
                    <a:pt x="153143" y="259224"/>
                  </a:lnTo>
                  <a:lnTo>
                    <a:pt x="143798" y="242133"/>
                  </a:lnTo>
                  <a:lnTo>
                    <a:pt x="132264" y="236914"/>
                  </a:lnTo>
                  <a:lnTo>
                    <a:pt x="119046" y="200038"/>
                  </a:lnTo>
                  <a:lnTo>
                    <a:pt x="94883" y="171834"/>
                  </a:lnTo>
                  <a:lnTo>
                    <a:pt x="86127" y="167961"/>
                  </a:lnTo>
                  <a:lnTo>
                    <a:pt x="70384" y="141609"/>
                  </a:lnTo>
                  <a:lnTo>
                    <a:pt x="64154" y="138326"/>
                  </a:lnTo>
                  <a:lnTo>
                    <a:pt x="59018" y="141694"/>
                  </a:lnTo>
                  <a:lnTo>
                    <a:pt x="55566" y="125529"/>
                  </a:lnTo>
                  <a:lnTo>
                    <a:pt x="18859" y="52619"/>
                  </a:lnTo>
                  <a:lnTo>
                    <a:pt x="84" y="6399"/>
                  </a:lnTo>
                  <a:lnTo>
                    <a:pt x="84" y="6399"/>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2" name="Google Shape;172;p11"/>
            <p:cNvSpPr/>
            <p:nvPr/>
          </p:nvSpPr>
          <p:spPr>
            <a:xfrm>
              <a:off x="7317296" y="3686275"/>
              <a:ext cx="1452210" cy="1198122"/>
            </a:xfrm>
            <a:custGeom>
              <a:rect b="b" l="l" r="r" t="t"/>
              <a:pathLst>
                <a:path extrusionOk="0" h="1198122" w="1452210">
                  <a:moveTo>
                    <a:pt x="263686" y="13891"/>
                  </a:moveTo>
                  <a:lnTo>
                    <a:pt x="273284" y="19280"/>
                  </a:lnTo>
                  <a:lnTo>
                    <a:pt x="288944" y="17343"/>
                  </a:lnTo>
                  <a:lnTo>
                    <a:pt x="291133" y="11282"/>
                  </a:lnTo>
                  <a:lnTo>
                    <a:pt x="300393" y="9009"/>
                  </a:lnTo>
                  <a:lnTo>
                    <a:pt x="306371" y="1179"/>
                  </a:lnTo>
                  <a:lnTo>
                    <a:pt x="316558" y="0"/>
                  </a:lnTo>
                  <a:lnTo>
                    <a:pt x="316979" y="10524"/>
                  </a:lnTo>
                  <a:lnTo>
                    <a:pt x="324893" y="13723"/>
                  </a:lnTo>
                  <a:lnTo>
                    <a:pt x="330871" y="22395"/>
                  </a:lnTo>
                  <a:lnTo>
                    <a:pt x="326661" y="41759"/>
                  </a:lnTo>
                  <a:lnTo>
                    <a:pt x="328008" y="57082"/>
                  </a:lnTo>
                  <a:lnTo>
                    <a:pt x="335249" y="58681"/>
                  </a:lnTo>
                  <a:lnTo>
                    <a:pt x="336427" y="65585"/>
                  </a:lnTo>
                  <a:lnTo>
                    <a:pt x="377344" y="79140"/>
                  </a:lnTo>
                  <a:lnTo>
                    <a:pt x="396876" y="75435"/>
                  </a:lnTo>
                  <a:lnTo>
                    <a:pt x="424323" y="87811"/>
                  </a:lnTo>
                  <a:lnTo>
                    <a:pt x="434426" y="107765"/>
                  </a:lnTo>
                  <a:lnTo>
                    <a:pt x="452863" y="117025"/>
                  </a:lnTo>
                  <a:lnTo>
                    <a:pt x="466923" y="116099"/>
                  </a:lnTo>
                  <a:lnTo>
                    <a:pt x="467344" y="121067"/>
                  </a:lnTo>
                  <a:lnTo>
                    <a:pt x="477784" y="118373"/>
                  </a:lnTo>
                  <a:lnTo>
                    <a:pt x="484267" y="122246"/>
                  </a:lnTo>
                  <a:lnTo>
                    <a:pt x="496559" y="120141"/>
                  </a:lnTo>
                  <a:lnTo>
                    <a:pt x="510618" y="124266"/>
                  </a:lnTo>
                  <a:lnTo>
                    <a:pt x="521311" y="119972"/>
                  </a:lnTo>
                  <a:lnTo>
                    <a:pt x="532677" y="122751"/>
                  </a:lnTo>
                  <a:lnTo>
                    <a:pt x="570478" y="119130"/>
                  </a:lnTo>
                  <a:lnTo>
                    <a:pt x="584707" y="120225"/>
                  </a:lnTo>
                  <a:lnTo>
                    <a:pt x="599440" y="128054"/>
                  </a:lnTo>
                  <a:lnTo>
                    <a:pt x="607607" y="124013"/>
                  </a:lnTo>
                  <a:lnTo>
                    <a:pt x="618299" y="145735"/>
                  </a:lnTo>
                  <a:lnTo>
                    <a:pt x="615689" y="149692"/>
                  </a:lnTo>
                  <a:lnTo>
                    <a:pt x="620656" y="159121"/>
                  </a:lnTo>
                  <a:lnTo>
                    <a:pt x="619646" y="162405"/>
                  </a:lnTo>
                  <a:lnTo>
                    <a:pt x="610301" y="163583"/>
                  </a:lnTo>
                  <a:lnTo>
                    <a:pt x="620656" y="178738"/>
                  </a:lnTo>
                  <a:lnTo>
                    <a:pt x="636400" y="176801"/>
                  </a:lnTo>
                  <a:lnTo>
                    <a:pt x="639852" y="180506"/>
                  </a:lnTo>
                  <a:lnTo>
                    <a:pt x="656522" y="180085"/>
                  </a:lnTo>
                  <a:lnTo>
                    <a:pt x="669992" y="173013"/>
                  </a:lnTo>
                  <a:lnTo>
                    <a:pt x="676138" y="157606"/>
                  </a:lnTo>
                  <a:lnTo>
                    <a:pt x="700133" y="158279"/>
                  </a:lnTo>
                  <a:lnTo>
                    <a:pt x="706784" y="141273"/>
                  </a:lnTo>
                  <a:lnTo>
                    <a:pt x="700385" y="131254"/>
                  </a:lnTo>
                  <a:lnTo>
                    <a:pt x="728505" y="106333"/>
                  </a:lnTo>
                  <a:lnTo>
                    <a:pt x="729852" y="101871"/>
                  </a:lnTo>
                  <a:lnTo>
                    <a:pt x="724800" y="95641"/>
                  </a:lnTo>
                  <a:lnTo>
                    <a:pt x="729178" y="92358"/>
                  </a:lnTo>
                  <a:lnTo>
                    <a:pt x="730525" y="81497"/>
                  </a:lnTo>
                  <a:lnTo>
                    <a:pt x="737261" y="82339"/>
                  </a:lnTo>
                  <a:lnTo>
                    <a:pt x="740544" y="78214"/>
                  </a:lnTo>
                  <a:lnTo>
                    <a:pt x="749132" y="80908"/>
                  </a:lnTo>
                  <a:lnTo>
                    <a:pt x="779272" y="57755"/>
                  </a:lnTo>
                  <a:lnTo>
                    <a:pt x="794342" y="59523"/>
                  </a:lnTo>
                  <a:lnTo>
                    <a:pt x="796784" y="56913"/>
                  </a:lnTo>
                  <a:lnTo>
                    <a:pt x="803098" y="63228"/>
                  </a:lnTo>
                  <a:lnTo>
                    <a:pt x="806129" y="58681"/>
                  </a:lnTo>
                  <a:lnTo>
                    <a:pt x="816484" y="57503"/>
                  </a:lnTo>
                  <a:lnTo>
                    <a:pt x="816990" y="50178"/>
                  </a:lnTo>
                  <a:lnTo>
                    <a:pt x="850329" y="48494"/>
                  </a:lnTo>
                  <a:lnTo>
                    <a:pt x="862116" y="61880"/>
                  </a:lnTo>
                  <a:lnTo>
                    <a:pt x="867252" y="75940"/>
                  </a:lnTo>
                  <a:lnTo>
                    <a:pt x="867252" y="88148"/>
                  </a:lnTo>
                  <a:cubicBezTo>
                    <a:pt x="867252" y="88148"/>
                    <a:pt x="873566" y="91937"/>
                    <a:pt x="873566" y="91937"/>
                  </a:cubicBezTo>
                  <a:lnTo>
                    <a:pt x="866494" y="94378"/>
                  </a:lnTo>
                  <a:lnTo>
                    <a:pt x="847214" y="89327"/>
                  </a:lnTo>
                  <a:lnTo>
                    <a:pt x="840058" y="93789"/>
                  </a:lnTo>
                  <a:lnTo>
                    <a:pt x="843847" y="105239"/>
                  </a:lnTo>
                  <a:lnTo>
                    <a:pt x="849319" y="108270"/>
                  </a:lnTo>
                  <a:lnTo>
                    <a:pt x="852434" y="123256"/>
                  </a:lnTo>
                  <a:lnTo>
                    <a:pt x="869609" y="125781"/>
                  </a:lnTo>
                  <a:lnTo>
                    <a:pt x="873229" y="125276"/>
                  </a:lnTo>
                  <a:lnTo>
                    <a:pt x="872640" y="120225"/>
                  </a:lnTo>
                  <a:lnTo>
                    <a:pt x="881311" y="120225"/>
                  </a:lnTo>
                  <a:cubicBezTo>
                    <a:pt x="881311" y="120225"/>
                    <a:pt x="884174" y="124434"/>
                    <a:pt x="884174" y="124434"/>
                  </a:cubicBezTo>
                  <a:lnTo>
                    <a:pt x="888384" y="119551"/>
                  </a:lnTo>
                  <a:lnTo>
                    <a:pt x="890909" y="126792"/>
                  </a:lnTo>
                  <a:lnTo>
                    <a:pt x="895961" y="125697"/>
                  </a:lnTo>
                  <a:lnTo>
                    <a:pt x="898823" y="121740"/>
                  </a:lnTo>
                  <a:lnTo>
                    <a:pt x="906485" y="120814"/>
                  </a:lnTo>
                  <a:lnTo>
                    <a:pt x="907495" y="116773"/>
                  </a:lnTo>
                  <a:lnTo>
                    <a:pt x="922060" y="123340"/>
                  </a:lnTo>
                  <a:lnTo>
                    <a:pt x="932079" y="121572"/>
                  </a:lnTo>
                  <a:lnTo>
                    <a:pt x="972743" y="100440"/>
                  </a:lnTo>
                  <a:lnTo>
                    <a:pt x="974764" y="88990"/>
                  </a:lnTo>
                  <a:lnTo>
                    <a:pt x="990339" y="86717"/>
                  </a:lnTo>
                  <a:lnTo>
                    <a:pt x="989750" y="82255"/>
                  </a:lnTo>
                  <a:lnTo>
                    <a:pt x="996401" y="86633"/>
                  </a:lnTo>
                  <a:lnTo>
                    <a:pt x="1002126" y="83012"/>
                  </a:lnTo>
                  <a:lnTo>
                    <a:pt x="1006419" y="85370"/>
                  </a:lnTo>
                  <a:lnTo>
                    <a:pt x="1009703" y="77708"/>
                  </a:lnTo>
                  <a:lnTo>
                    <a:pt x="1017280" y="80908"/>
                  </a:lnTo>
                  <a:lnTo>
                    <a:pt x="1018627" y="99935"/>
                  </a:lnTo>
                  <a:lnTo>
                    <a:pt x="1032434" y="94883"/>
                  </a:lnTo>
                  <a:lnTo>
                    <a:pt x="1042622" y="97325"/>
                  </a:lnTo>
                  <a:lnTo>
                    <a:pt x="1045821" y="102797"/>
                  </a:lnTo>
                  <a:lnTo>
                    <a:pt x="1069563" y="107007"/>
                  </a:lnTo>
                  <a:lnTo>
                    <a:pt x="1074277" y="101450"/>
                  </a:lnTo>
                  <a:lnTo>
                    <a:pt x="1078824" y="106502"/>
                  </a:lnTo>
                  <a:lnTo>
                    <a:pt x="1081013" y="102376"/>
                  </a:lnTo>
                  <a:lnTo>
                    <a:pt x="1097767" y="103134"/>
                  </a:lnTo>
                  <a:lnTo>
                    <a:pt x="1100545" y="100187"/>
                  </a:lnTo>
                  <a:lnTo>
                    <a:pt x="1106943" y="102713"/>
                  </a:lnTo>
                  <a:lnTo>
                    <a:pt x="1108459" y="97746"/>
                  </a:lnTo>
                  <a:lnTo>
                    <a:pt x="1102060" y="89916"/>
                  </a:lnTo>
                  <a:lnTo>
                    <a:pt x="1106186" y="88906"/>
                  </a:lnTo>
                  <a:lnTo>
                    <a:pt x="1103576" y="82844"/>
                  </a:lnTo>
                  <a:lnTo>
                    <a:pt x="1117888" y="77792"/>
                  </a:lnTo>
                  <a:lnTo>
                    <a:pt x="1120582" y="81076"/>
                  </a:lnTo>
                  <a:lnTo>
                    <a:pt x="1134390" y="81497"/>
                  </a:lnTo>
                  <a:lnTo>
                    <a:pt x="1144914" y="69879"/>
                  </a:lnTo>
                  <a:lnTo>
                    <a:pt x="1157626" y="71731"/>
                  </a:lnTo>
                  <a:lnTo>
                    <a:pt x="1159142" y="57839"/>
                  </a:lnTo>
                  <a:lnTo>
                    <a:pt x="1180358" y="66427"/>
                  </a:lnTo>
                  <a:lnTo>
                    <a:pt x="1188440" y="67269"/>
                  </a:lnTo>
                  <a:lnTo>
                    <a:pt x="1192145" y="64070"/>
                  </a:lnTo>
                  <a:lnTo>
                    <a:pt x="1204942" y="67353"/>
                  </a:lnTo>
                  <a:lnTo>
                    <a:pt x="1213445" y="92021"/>
                  </a:lnTo>
                  <a:lnTo>
                    <a:pt x="1232977" y="89579"/>
                  </a:lnTo>
                  <a:lnTo>
                    <a:pt x="1247963" y="80992"/>
                  </a:lnTo>
                  <a:lnTo>
                    <a:pt x="1269853" y="94631"/>
                  </a:lnTo>
                  <a:lnTo>
                    <a:pt x="1280209" y="95894"/>
                  </a:lnTo>
                  <a:lnTo>
                    <a:pt x="1283829" y="89748"/>
                  </a:lnTo>
                  <a:lnTo>
                    <a:pt x="1293932" y="93957"/>
                  </a:lnTo>
                  <a:lnTo>
                    <a:pt x="1306308" y="90169"/>
                  </a:lnTo>
                  <a:lnTo>
                    <a:pt x="1315316" y="80234"/>
                  </a:lnTo>
                  <a:lnTo>
                    <a:pt x="1328197" y="75099"/>
                  </a:lnTo>
                  <a:lnTo>
                    <a:pt x="1340910" y="77792"/>
                  </a:lnTo>
                  <a:lnTo>
                    <a:pt x="1360358" y="96651"/>
                  </a:lnTo>
                  <a:lnTo>
                    <a:pt x="1367515" y="112311"/>
                  </a:lnTo>
                  <a:lnTo>
                    <a:pt x="1363642" y="118120"/>
                  </a:lnTo>
                  <a:lnTo>
                    <a:pt x="1366168" y="124013"/>
                  </a:lnTo>
                  <a:lnTo>
                    <a:pt x="1372650" y="124855"/>
                  </a:lnTo>
                  <a:lnTo>
                    <a:pt x="1374082" y="119130"/>
                  </a:lnTo>
                  <a:lnTo>
                    <a:pt x="1380648" y="119972"/>
                  </a:lnTo>
                  <a:lnTo>
                    <a:pt x="1399591" y="133780"/>
                  </a:lnTo>
                  <a:lnTo>
                    <a:pt x="1410789" y="132601"/>
                  </a:lnTo>
                  <a:lnTo>
                    <a:pt x="1410789" y="132601"/>
                  </a:lnTo>
                  <a:lnTo>
                    <a:pt x="1413651" y="138747"/>
                  </a:lnTo>
                  <a:lnTo>
                    <a:pt x="1407000" y="147839"/>
                  </a:lnTo>
                  <a:lnTo>
                    <a:pt x="1375597" y="162489"/>
                  </a:lnTo>
                  <a:lnTo>
                    <a:pt x="1371387" y="176801"/>
                  </a:lnTo>
                  <a:lnTo>
                    <a:pt x="1373829" y="188251"/>
                  </a:lnTo>
                  <a:lnTo>
                    <a:pt x="1369704" y="193387"/>
                  </a:lnTo>
                  <a:lnTo>
                    <a:pt x="1375344" y="208036"/>
                  </a:lnTo>
                  <a:lnTo>
                    <a:pt x="1390583" y="207699"/>
                  </a:lnTo>
                  <a:lnTo>
                    <a:pt x="1391257" y="239524"/>
                  </a:lnTo>
                  <a:lnTo>
                    <a:pt x="1397318" y="254930"/>
                  </a:lnTo>
                  <a:lnTo>
                    <a:pt x="1384521" y="260403"/>
                  </a:lnTo>
                  <a:lnTo>
                    <a:pt x="1379975" y="267475"/>
                  </a:lnTo>
                  <a:lnTo>
                    <a:pt x="1385279" y="273537"/>
                  </a:lnTo>
                  <a:lnTo>
                    <a:pt x="1395045" y="268401"/>
                  </a:lnTo>
                  <a:lnTo>
                    <a:pt x="1404727" y="270001"/>
                  </a:lnTo>
                  <a:lnTo>
                    <a:pt x="1398329" y="309234"/>
                  </a:lnTo>
                  <a:lnTo>
                    <a:pt x="1403969" y="320936"/>
                  </a:lnTo>
                  <a:lnTo>
                    <a:pt x="1390667" y="325988"/>
                  </a:lnTo>
                  <a:lnTo>
                    <a:pt x="1385195" y="332976"/>
                  </a:lnTo>
                  <a:lnTo>
                    <a:pt x="1362632" y="338195"/>
                  </a:lnTo>
                  <a:lnTo>
                    <a:pt x="1368104" y="347877"/>
                  </a:lnTo>
                  <a:lnTo>
                    <a:pt x="1363137" y="353013"/>
                  </a:lnTo>
                  <a:lnTo>
                    <a:pt x="1364484" y="356549"/>
                  </a:lnTo>
                  <a:lnTo>
                    <a:pt x="1382837" y="357475"/>
                  </a:lnTo>
                  <a:lnTo>
                    <a:pt x="1390330" y="362948"/>
                  </a:lnTo>
                  <a:lnTo>
                    <a:pt x="1391341" y="371282"/>
                  </a:lnTo>
                  <a:lnTo>
                    <a:pt x="1391341" y="386016"/>
                  </a:lnTo>
                  <a:cubicBezTo>
                    <a:pt x="1391341" y="386016"/>
                    <a:pt x="1386794" y="396624"/>
                    <a:pt x="1386794" y="396624"/>
                  </a:cubicBezTo>
                  <a:lnTo>
                    <a:pt x="1379806" y="397213"/>
                  </a:lnTo>
                  <a:lnTo>
                    <a:pt x="1373324" y="392499"/>
                  </a:lnTo>
                  <a:lnTo>
                    <a:pt x="1366757" y="396287"/>
                  </a:lnTo>
                  <a:lnTo>
                    <a:pt x="1367010" y="401254"/>
                  </a:lnTo>
                  <a:lnTo>
                    <a:pt x="1380228" y="402602"/>
                  </a:lnTo>
                  <a:lnTo>
                    <a:pt x="1382837" y="408242"/>
                  </a:lnTo>
                  <a:lnTo>
                    <a:pt x="1371219" y="419187"/>
                  </a:lnTo>
                  <a:lnTo>
                    <a:pt x="1365242" y="418093"/>
                  </a:lnTo>
                  <a:lnTo>
                    <a:pt x="1364736" y="422134"/>
                  </a:lnTo>
                  <a:lnTo>
                    <a:pt x="1374923" y="422470"/>
                  </a:lnTo>
                  <a:lnTo>
                    <a:pt x="1379470" y="426343"/>
                  </a:lnTo>
                  <a:lnTo>
                    <a:pt x="1377870" y="416577"/>
                  </a:lnTo>
                  <a:lnTo>
                    <a:pt x="1390751" y="417588"/>
                  </a:lnTo>
                  <a:lnTo>
                    <a:pt x="1390246" y="426007"/>
                  </a:lnTo>
                  <a:lnTo>
                    <a:pt x="1412473" y="441413"/>
                  </a:lnTo>
                  <a:lnTo>
                    <a:pt x="1410873" y="456399"/>
                  </a:lnTo>
                  <a:lnTo>
                    <a:pt x="1422155" y="457157"/>
                  </a:lnTo>
                  <a:lnTo>
                    <a:pt x="1430153" y="464650"/>
                  </a:lnTo>
                  <a:lnTo>
                    <a:pt x="1440929" y="465745"/>
                  </a:lnTo>
                  <a:lnTo>
                    <a:pt x="1444044" y="471975"/>
                  </a:lnTo>
                  <a:lnTo>
                    <a:pt x="1449938" y="473911"/>
                  </a:lnTo>
                  <a:lnTo>
                    <a:pt x="1452211" y="483930"/>
                  </a:lnTo>
                  <a:lnTo>
                    <a:pt x="1433857" y="491255"/>
                  </a:lnTo>
                  <a:lnTo>
                    <a:pt x="1443876" y="503546"/>
                  </a:lnTo>
                  <a:lnTo>
                    <a:pt x="1426953" y="517438"/>
                  </a:lnTo>
                  <a:lnTo>
                    <a:pt x="1416261" y="518027"/>
                  </a:lnTo>
                  <a:lnTo>
                    <a:pt x="1413315" y="510029"/>
                  </a:lnTo>
                  <a:lnTo>
                    <a:pt x="1402454" y="513649"/>
                  </a:lnTo>
                  <a:lnTo>
                    <a:pt x="1394961" y="496138"/>
                  </a:lnTo>
                  <a:lnTo>
                    <a:pt x="1378712" y="508430"/>
                  </a:lnTo>
                  <a:lnTo>
                    <a:pt x="1371893" y="522237"/>
                  </a:lnTo>
                  <a:lnTo>
                    <a:pt x="1362463" y="526362"/>
                  </a:lnTo>
                  <a:lnTo>
                    <a:pt x="1363053" y="535708"/>
                  </a:lnTo>
                  <a:lnTo>
                    <a:pt x="1352192" y="544547"/>
                  </a:lnTo>
                  <a:lnTo>
                    <a:pt x="1351687" y="557008"/>
                  </a:lnTo>
                  <a:lnTo>
                    <a:pt x="1342089" y="573341"/>
                  </a:lnTo>
                  <a:lnTo>
                    <a:pt x="1342089" y="584286"/>
                  </a:lnTo>
                  <a:cubicBezTo>
                    <a:pt x="1342089" y="584286"/>
                    <a:pt x="1356317" y="603818"/>
                    <a:pt x="1356317" y="603818"/>
                  </a:cubicBezTo>
                  <a:lnTo>
                    <a:pt x="1343604" y="614847"/>
                  </a:lnTo>
                  <a:lnTo>
                    <a:pt x="1337543" y="615773"/>
                  </a:lnTo>
                  <a:lnTo>
                    <a:pt x="1342005" y="623519"/>
                  </a:lnTo>
                  <a:lnTo>
                    <a:pt x="1342005" y="623519"/>
                  </a:lnTo>
                  <a:lnTo>
                    <a:pt x="1330471" y="627307"/>
                  </a:lnTo>
                  <a:lnTo>
                    <a:pt x="1328197" y="631348"/>
                  </a:lnTo>
                  <a:lnTo>
                    <a:pt x="1322725" y="627560"/>
                  </a:lnTo>
                  <a:lnTo>
                    <a:pt x="1314390" y="631264"/>
                  </a:lnTo>
                  <a:lnTo>
                    <a:pt x="1297047" y="614426"/>
                  </a:lnTo>
                  <a:lnTo>
                    <a:pt x="1282903" y="611143"/>
                  </a:lnTo>
                  <a:lnTo>
                    <a:pt x="1276252" y="602471"/>
                  </a:lnTo>
                  <a:lnTo>
                    <a:pt x="1284166" y="597251"/>
                  </a:lnTo>
                  <a:lnTo>
                    <a:pt x="1283408" y="566858"/>
                  </a:lnTo>
                  <a:lnTo>
                    <a:pt x="1280209" y="562059"/>
                  </a:lnTo>
                  <a:lnTo>
                    <a:pt x="1270274" y="564417"/>
                  </a:lnTo>
                  <a:lnTo>
                    <a:pt x="1270021" y="551451"/>
                  </a:lnTo>
                  <a:lnTo>
                    <a:pt x="1285008" y="539075"/>
                  </a:lnTo>
                  <a:lnTo>
                    <a:pt x="1280966" y="528636"/>
                  </a:lnTo>
                  <a:lnTo>
                    <a:pt x="1288291" y="515333"/>
                  </a:lnTo>
                  <a:lnTo>
                    <a:pt x="1290311" y="495969"/>
                  </a:lnTo>
                  <a:lnTo>
                    <a:pt x="1284502" y="484098"/>
                  </a:lnTo>
                  <a:lnTo>
                    <a:pt x="1264802" y="470544"/>
                  </a:lnTo>
                  <a:lnTo>
                    <a:pt x="1257224" y="459936"/>
                  </a:lnTo>
                  <a:lnTo>
                    <a:pt x="1249311" y="458168"/>
                  </a:lnTo>
                  <a:lnTo>
                    <a:pt x="1231546" y="463472"/>
                  </a:lnTo>
                  <a:lnTo>
                    <a:pt x="1224222" y="476774"/>
                  </a:lnTo>
                  <a:lnTo>
                    <a:pt x="1216223" y="473743"/>
                  </a:lnTo>
                  <a:lnTo>
                    <a:pt x="1214455" y="468439"/>
                  </a:lnTo>
                  <a:lnTo>
                    <a:pt x="1201743" y="478037"/>
                  </a:lnTo>
                  <a:lnTo>
                    <a:pt x="1183894" y="464229"/>
                  </a:lnTo>
                  <a:lnTo>
                    <a:pt x="1174212" y="465324"/>
                  </a:lnTo>
                  <a:lnTo>
                    <a:pt x="1172528" y="460693"/>
                  </a:lnTo>
                  <a:lnTo>
                    <a:pt x="1161752" y="456484"/>
                  </a:lnTo>
                  <a:lnTo>
                    <a:pt x="1160489" y="472564"/>
                  </a:lnTo>
                  <a:lnTo>
                    <a:pt x="1155269" y="479131"/>
                  </a:lnTo>
                  <a:lnTo>
                    <a:pt x="1158132" y="483593"/>
                  </a:lnTo>
                  <a:lnTo>
                    <a:pt x="1150133" y="484940"/>
                  </a:lnTo>
                  <a:lnTo>
                    <a:pt x="1136915" y="472312"/>
                  </a:lnTo>
                  <a:lnTo>
                    <a:pt x="1122014" y="470039"/>
                  </a:lnTo>
                  <a:lnTo>
                    <a:pt x="1117551" y="465913"/>
                  </a:lnTo>
                  <a:lnTo>
                    <a:pt x="1110816" y="467850"/>
                  </a:lnTo>
                  <a:lnTo>
                    <a:pt x="1115363" y="461620"/>
                  </a:lnTo>
                  <a:lnTo>
                    <a:pt x="1113342" y="449580"/>
                  </a:lnTo>
                  <a:lnTo>
                    <a:pt x="1103997" y="446128"/>
                  </a:lnTo>
                  <a:lnTo>
                    <a:pt x="1093894" y="448233"/>
                  </a:lnTo>
                  <a:lnTo>
                    <a:pt x="1091536" y="429122"/>
                  </a:lnTo>
                  <a:lnTo>
                    <a:pt x="1080844" y="425333"/>
                  </a:lnTo>
                  <a:lnTo>
                    <a:pt x="1068805" y="427606"/>
                  </a:lnTo>
                  <a:lnTo>
                    <a:pt x="1048936" y="418093"/>
                  </a:lnTo>
                  <a:lnTo>
                    <a:pt x="1035297" y="417335"/>
                  </a:lnTo>
                  <a:lnTo>
                    <a:pt x="1029572" y="422723"/>
                  </a:lnTo>
                  <a:lnTo>
                    <a:pt x="1026457" y="418345"/>
                  </a:lnTo>
                  <a:lnTo>
                    <a:pt x="1012650" y="414557"/>
                  </a:lnTo>
                  <a:lnTo>
                    <a:pt x="1010292" y="406559"/>
                  </a:lnTo>
                  <a:lnTo>
                    <a:pt x="1001873" y="405801"/>
                  </a:lnTo>
                  <a:lnTo>
                    <a:pt x="998926" y="399739"/>
                  </a:lnTo>
                  <a:lnTo>
                    <a:pt x="994464" y="412115"/>
                  </a:lnTo>
                  <a:lnTo>
                    <a:pt x="1002378" y="414051"/>
                  </a:lnTo>
                  <a:lnTo>
                    <a:pt x="1007430" y="424996"/>
                  </a:lnTo>
                  <a:lnTo>
                    <a:pt x="1003473" y="437625"/>
                  </a:lnTo>
                  <a:lnTo>
                    <a:pt x="993033" y="442087"/>
                  </a:lnTo>
                  <a:lnTo>
                    <a:pt x="990171" y="447054"/>
                  </a:lnTo>
                  <a:lnTo>
                    <a:pt x="997411" y="458083"/>
                  </a:lnTo>
                  <a:lnTo>
                    <a:pt x="997411" y="464145"/>
                  </a:lnTo>
                  <a:cubicBezTo>
                    <a:pt x="997411" y="464145"/>
                    <a:pt x="991770" y="466671"/>
                    <a:pt x="991770" y="466671"/>
                  </a:cubicBezTo>
                  <a:lnTo>
                    <a:pt x="996990" y="485698"/>
                  </a:lnTo>
                  <a:lnTo>
                    <a:pt x="974679" y="494033"/>
                  </a:lnTo>
                  <a:lnTo>
                    <a:pt x="977289" y="509019"/>
                  </a:lnTo>
                  <a:lnTo>
                    <a:pt x="972490" y="526868"/>
                  </a:lnTo>
                  <a:lnTo>
                    <a:pt x="956999" y="523416"/>
                  </a:lnTo>
                  <a:lnTo>
                    <a:pt x="951527" y="525857"/>
                  </a:lnTo>
                  <a:lnTo>
                    <a:pt x="950601" y="520385"/>
                  </a:lnTo>
                  <a:lnTo>
                    <a:pt x="933510" y="507251"/>
                  </a:lnTo>
                  <a:lnTo>
                    <a:pt x="918019" y="514575"/>
                  </a:lnTo>
                  <a:lnTo>
                    <a:pt x="918187" y="517943"/>
                  </a:lnTo>
                  <a:lnTo>
                    <a:pt x="925933" y="521058"/>
                  </a:lnTo>
                  <a:lnTo>
                    <a:pt x="919197" y="523331"/>
                  </a:lnTo>
                  <a:lnTo>
                    <a:pt x="915493" y="534192"/>
                  </a:lnTo>
                  <a:lnTo>
                    <a:pt x="917598" y="537223"/>
                  </a:lnTo>
                  <a:lnTo>
                    <a:pt x="912799" y="545642"/>
                  </a:lnTo>
                  <a:lnTo>
                    <a:pt x="915830" y="554145"/>
                  </a:lnTo>
                  <a:lnTo>
                    <a:pt x="907832" y="551956"/>
                  </a:lnTo>
                  <a:lnTo>
                    <a:pt x="906821" y="561386"/>
                  </a:lnTo>
                  <a:lnTo>
                    <a:pt x="900591" y="559365"/>
                  </a:lnTo>
                  <a:lnTo>
                    <a:pt x="899834" y="565595"/>
                  </a:lnTo>
                  <a:lnTo>
                    <a:pt x="901602" y="574435"/>
                  </a:lnTo>
                  <a:lnTo>
                    <a:pt x="910357" y="574267"/>
                  </a:lnTo>
                  <a:lnTo>
                    <a:pt x="909600" y="580413"/>
                  </a:lnTo>
                  <a:lnTo>
                    <a:pt x="916840" y="579908"/>
                  </a:lnTo>
                  <a:lnTo>
                    <a:pt x="914483" y="587569"/>
                  </a:lnTo>
                  <a:lnTo>
                    <a:pt x="921723" y="588074"/>
                  </a:lnTo>
                  <a:lnTo>
                    <a:pt x="932500" y="604155"/>
                  </a:lnTo>
                  <a:lnTo>
                    <a:pt x="913978" y="606933"/>
                  </a:lnTo>
                  <a:lnTo>
                    <a:pt x="904969" y="629917"/>
                  </a:lnTo>
                  <a:lnTo>
                    <a:pt x="899918" y="625623"/>
                  </a:lnTo>
                  <a:lnTo>
                    <a:pt x="895540" y="631433"/>
                  </a:lnTo>
                  <a:lnTo>
                    <a:pt x="896213" y="653996"/>
                  </a:lnTo>
                  <a:lnTo>
                    <a:pt x="882322" y="659132"/>
                  </a:lnTo>
                  <a:lnTo>
                    <a:pt x="880806" y="654417"/>
                  </a:lnTo>
                  <a:lnTo>
                    <a:pt x="871714" y="655343"/>
                  </a:lnTo>
                  <a:lnTo>
                    <a:pt x="872387" y="668982"/>
                  </a:lnTo>
                  <a:lnTo>
                    <a:pt x="868094" y="667214"/>
                  </a:lnTo>
                  <a:lnTo>
                    <a:pt x="862789" y="671003"/>
                  </a:lnTo>
                  <a:lnTo>
                    <a:pt x="869693" y="674370"/>
                  </a:lnTo>
                  <a:lnTo>
                    <a:pt x="859253" y="677738"/>
                  </a:lnTo>
                  <a:lnTo>
                    <a:pt x="864389" y="679506"/>
                  </a:lnTo>
                  <a:lnTo>
                    <a:pt x="858075" y="692219"/>
                  </a:lnTo>
                  <a:lnTo>
                    <a:pt x="866410" y="698028"/>
                  </a:lnTo>
                  <a:lnTo>
                    <a:pt x="863463" y="702995"/>
                  </a:lnTo>
                  <a:lnTo>
                    <a:pt x="863463" y="702995"/>
                  </a:lnTo>
                  <a:lnTo>
                    <a:pt x="856307" y="700133"/>
                  </a:lnTo>
                  <a:lnTo>
                    <a:pt x="856307" y="705352"/>
                  </a:lnTo>
                  <a:cubicBezTo>
                    <a:pt x="856307" y="705352"/>
                    <a:pt x="848561" y="708804"/>
                    <a:pt x="848561" y="708804"/>
                  </a:cubicBezTo>
                  <a:lnTo>
                    <a:pt x="843426" y="700133"/>
                  </a:lnTo>
                  <a:lnTo>
                    <a:pt x="829787" y="699375"/>
                  </a:lnTo>
                  <a:lnTo>
                    <a:pt x="838795" y="684894"/>
                  </a:lnTo>
                  <a:lnTo>
                    <a:pt x="831639" y="682621"/>
                  </a:lnTo>
                  <a:lnTo>
                    <a:pt x="831639" y="673865"/>
                  </a:lnTo>
                  <a:cubicBezTo>
                    <a:pt x="831639" y="673865"/>
                    <a:pt x="826756" y="677064"/>
                    <a:pt x="826756" y="677064"/>
                  </a:cubicBezTo>
                  <a:lnTo>
                    <a:pt x="822378" y="672686"/>
                  </a:lnTo>
                  <a:lnTo>
                    <a:pt x="808739" y="681105"/>
                  </a:lnTo>
                  <a:lnTo>
                    <a:pt x="809581" y="688177"/>
                  </a:lnTo>
                  <a:lnTo>
                    <a:pt x="800825" y="698954"/>
                  </a:lnTo>
                  <a:lnTo>
                    <a:pt x="802761" y="705437"/>
                  </a:lnTo>
                  <a:lnTo>
                    <a:pt x="796447" y="704932"/>
                  </a:lnTo>
                  <a:lnTo>
                    <a:pt x="792827" y="716886"/>
                  </a:lnTo>
                  <a:lnTo>
                    <a:pt x="783229" y="720843"/>
                  </a:lnTo>
                  <a:lnTo>
                    <a:pt x="785586" y="728673"/>
                  </a:lnTo>
                  <a:lnTo>
                    <a:pt x="776578" y="728673"/>
                  </a:lnTo>
                  <a:cubicBezTo>
                    <a:pt x="776578" y="728673"/>
                    <a:pt x="772200" y="722864"/>
                    <a:pt x="772200" y="722864"/>
                  </a:cubicBezTo>
                  <a:lnTo>
                    <a:pt x="770600" y="726821"/>
                  </a:lnTo>
                  <a:lnTo>
                    <a:pt x="764202" y="722022"/>
                  </a:lnTo>
                  <a:lnTo>
                    <a:pt x="758224" y="722696"/>
                  </a:lnTo>
                  <a:lnTo>
                    <a:pt x="752668" y="735493"/>
                  </a:lnTo>
                  <a:lnTo>
                    <a:pt x="760750" y="739029"/>
                  </a:lnTo>
                  <a:lnTo>
                    <a:pt x="756961" y="743407"/>
                  </a:lnTo>
                  <a:lnTo>
                    <a:pt x="758308" y="749721"/>
                  </a:lnTo>
                  <a:lnTo>
                    <a:pt x="751826" y="750900"/>
                  </a:lnTo>
                  <a:lnTo>
                    <a:pt x="751573" y="772789"/>
                  </a:lnTo>
                  <a:lnTo>
                    <a:pt x="731536" y="781461"/>
                  </a:lnTo>
                  <a:lnTo>
                    <a:pt x="720591" y="775989"/>
                  </a:lnTo>
                  <a:lnTo>
                    <a:pt x="720002" y="783566"/>
                  </a:lnTo>
                  <a:lnTo>
                    <a:pt x="728926" y="789207"/>
                  </a:lnTo>
                  <a:lnTo>
                    <a:pt x="724464" y="796531"/>
                  </a:lnTo>
                  <a:lnTo>
                    <a:pt x="716129" y="797457"/>
                  </a:lnTo>
                  <a:lnTo>
                    <a:pt x="718234" y="805792"/>
                  </a:lnTo>
                  <a:lnTo>
                    <a:pt x="713014" y="807813"/>
                  </a:lnTo>
                  <a:lnTo>
                    <a:pt x="711667" y="816316"/>
                  </a:lnTo>
                  <a:lnTo>
                    <a:pt x="706868" y="814885"/>
                  </a:lnTo>
                  <a:lnTo>
                    <a:pt x="698280" y="799983"/>
                  </a:lnTo>
                  <a:lnTo>
                    <a:pt x="691040" y="812191"/>
                  </a:lnTo>
                  <a:lnTo>
                    <a:pt x="691040" y="801499"/>
                  </a:lnTo>
                  <a:cubicBezTo>
                    <a:pt x="691040" y="801499"/>
                    <a:pt x="682284" y="801667"/>
                    <a:pt x="682284" y="801667"/>
                  </a:cubicBezTo>
                  <a:lnTo>
                    <a:pt x="682284" y="809749"/>
                  </a:lnTo>
                  <a:cubicBezTo>
                    <a:pt x="682284" y="809749"/>
                    <a:pt x="675717" y="810086"/>
                    <a:pt x="675717" y="810086"/>
                  </a:cubicBezTo>
                  <a:lnTo>
                    <a:pt x="676222" y="819852"/>
                  </a:lnTo>
                  <a:lnTo>
                    <a:pt x="665530" y="822883"/>
                  </a:lnTo>
                  <a:lnTo>
                    <a:pt x="663257" y="830292"/>
                  </a:lnTo>
                  <a:lnTo>
                    <a:pt x="648439" y="832060"/>
                  </a:lnTo>
                  <a:lnTo>
                    <a:pt x="649955" y="841742"/>
                  </a:lnTo>
                  <a:lnTo>
                    <a:pt x="654585" y="845530"/>
                  </a:lnTo>
                  <a:lnTo>
                    <a:pt x="650628" y="850666"/>
                  </a:lnTo>
                  <a:lnTo>
                    <a:pt x="656185" y="850834"/>
                  </a:lnTo>
                  <a:lnTo>
                    <a:pt x="648355" y="855381"/>
                  </a:lnTo>
                  <a:lnTo>
                    <a:pt x="648860" y="862116"/>
                  </a:lnTo>
                  <a:lnTo>
                    <a:pt x="655848" y="861695"/>
                  </a:lnTo>
                  <a:lnTo>
                    <a:pt x="653912" y="872640"/>
                  </a:lnTo>
                  <a:lnTo>
                    <a:pt x="661994" y="873734"/>
                  </a:lnTo>
                  <a:lnTo>
                    <a:pt x="657363" y="884343"/>
                  </a:lnTo>
                  <a:lnTo>
                    <a:pt x="652228" y="884595"/>
                  </a:lnTo>
                  <a:lnTo>
                    <a:pt x="650712" y="877355"/>
                  </a:lnTo>
                  <a:lnTo>
                    <a:pt x="638757" y="880975"/>
                  </a:lnTo>
                  <a:lnTo>
                    <a:pt x="633201" y="872808"/>
                  </a:lnTo>
                  <a:lnTo>
                    <a:pt x="620488" y="877607"/>
                  </a:lnTo>
                  <a:lnTo>
                    <a:pt x="621077" y="887121"/>
                  </a:lnTo>
                  <a:lnTo>
                    <a:pt x="618888" y="879038"/>
                  </a:lnTo>
                  <a:lnTo>
                    <a:pt x="611479" y="874324"/>
                  </a:lnTo>
                  <a:lnTo>
                    <a:pt x="603986" y="881059"/>
                  </a:lnTo>
                  <a:lnTo>
                    <a:pt x="599693" y="876597"/>
                  </a:lnTo>
                  <a:lnTo>
                    <a:pt x="577971" y="882154"/>
                  </a:lnTo>
                  <a:lnTo>
                    <a:pt x="571320" y="876681"/>
                  </a:lnTo>
                  <a:lnTo>
                    <a:pt x="570226" y="864894"/>
                  </a:lnTo>
                  <a:lnTo>
                    <a:pt x="565764" y="870704"/>
                  </a:lnTo>
                  <a:lnTo>
                    <a:pt x="559197" y="863884"/>
                  </a:lnTo>
                  <a:lnTo>
                    <a:pt x="555240" y="873650"/>
                  </a:lnTo>
                  <a:lnTo>
                    <a:pt x="543706" y="864052"/>
                  </a:lnTo>
                  <a:lnTo>
                    <a:pt x="535623" y="865736"/>
                  </a:lnTo>
                  <a:lnTo>
                    <a:pt x="533182" y="857317"/>
                  </a:lnTo>
                  <a:lnTo>
                    <a:pt x="525773" y="853697"/>
                  </a:lnTo>
                  <a:lnTo>
                    <a:pt x="522321" y="869525"/>
                  </a:lnTo>
                  <a:lnTo>
                    <a:pt x="515754" y="871209"/>
                  </a:lnTo>
                  <a:lnTo>
                    <a:pt x="516849" y="877355"/>
                  </a:lnTo>
                  <a:lnTo>
                    <a:pt x="521816" y="878702"/>
                  </a:lnTo>
                  <a:lnTo>
                    <a:pt x="520553" y="885942"/>
                  </a:lnTo>
                  <a:lnTo>
                    <a:pt x="530067" y="893688"/>
                  </a:lnTo>
                  <a:lnTo>
                    <a:pt x="530488" y="903538"/>
                  </a:lnTo>
                  <a:lnTo>
                    <a:pt x="524510" y="910610"/>
                  </a:lnTo>
                  <a:lnTo>
                    <a:pt x="533434" y="924670"/>
                  </a:lnTo>
                  <a:lnTo>
                    <a:pt x="533434" y="930479"/>
                  </a:lnTo>
                  <a:cubicBezTo>
                    <a:pt x="533434" y="930479"/>
                    <a:pt x="527288" y="935362"/>
                    <a:pt x="527288" y="935362"/>
                  </a:cubicBezTo>
                  <a:lnTo>
                    <a:pt x="532340" y="935531"/>
                  </a:lnTo>
                  <a:lnTo>
                    <a:pt x="532761" y="949422"/>
                  </a:lnTo>
                  <a:lnTo>
                    <a:pt x="527541" y="951106"/>
                  </a:lnTo>
                  <a:lnTo>
                    <a:pt x="521479" y="947654"/>
                  </a:lnTo>
                  <a:lnTo>
                    <a:pt x="521311" y="941508"/>
                  </a:lnTo>
                  <a:lnTo>
                    <a:pt x="515333" y="940666"/>
                  </a:lnTo>
                  <a:lnTo>
                    <a:pt x="514407" y="948833"/>
                  </a:lnTo>
                  <a:lnTo>
                    <a:pt x="500684" y="952621"/>
                  </a:lnTo>
                  <a:lnTo>
                    <a:pt x="496390" y="944792"/>
                  </a:lnTo>
                  <a:lnTo>
                    <a:pt x="489908" y="948833"/>
                  </a:lnTo>
                  <a:lnTo>
                    <a:pt x="483509" y="946476"/>
                  </a:lnTo>
                  <a:lnTo>
                    <a:pt x="474753" y="950853"/>
                  </a:lnTo>
                  <a:lnTo>
                    <a:pt x="464734" y="950433"/>
                  </a:lnTo>
                  <a:lnTo>
                    <a:pt x="463724" y="965334"/>
                  </a:lnTo>
                  <a:lnTo>
                    <a:pt x="451937" y="971564"/>
                  </a:lnTo>
                  <a:lnTo>
                    <a:pt x="446212" y="971228"/>
                  </a:lnTo>
                  <a:lnTo>
                    <a:pt x="447307" y="965419"/>
                  </a:lnTo>
                  <a:lnTo>
                    <a:pt x="438719" y="965419"/>
                  </a:lnTo>
                  <a:lnTo>
                    <a:pt x="429795" y="951527"/>
                  </a:lnTo>
                  <a:lnTo>
                    <a:pt x="419440" y="955737"/>
                  </a:lnTo>
                  <a:lnTo>
                    <a:pt x="419187" y="952790"/>
                  </a:lnTo>
                  <a:lnTo>
                    <a:pt x="403022" y="952790"/>
                  </a:lnTo>
                  <a:cubicBezTo>
                    <a:pt x="403022" y="952790"/>
                    <a:pt x="401002" y="955737"/>
                    <a:pt x="401002" y="955737"/>
                  </a:cubicBezTo>
                  <a:lnTo>
                    <a:pt x="408074" y="959441"/>
                  </a:lnTo>
                  <a:lnTo>
                    <a:pt x="407484" y="964492"/>
                  </a:lnTo>
                  <a:lnTo>
                    <a:pt x="398308" y="968534"/>
                  </a:lnTo>
                  <a:lnTo>
                    <a:pt x="400412" y="984362"/>
                  </a:lnTo>
                  <a:lnTo>
                    <a:pt x="388289" y="984193"/>
                  </a:lnTo>
                  <a:lnTo>
                    <a:pt x="360674" y="994464"/>
                  </a:lnTo>
                  <a:lnTo>
                    <a:pt x="360338" y="1001873"/>
                  </a:lnTo>
                  <a:lnTo>
                    <a:pt x="354023" y="1008777"/>
                  </a:lnTo>
                  <a:lnTo>
                    <a:pt x="359243" y="1014839"/>
                  </a:lnTo>
                  <a:lnTo>
                    <a:pt x="350824" y="1014418"/>
                  </a:lnTo>
                  <a:lnTo>
                    <a:pt x="349729" y="1020143"/>
                  </a:lnTo>
                  <a:lnTo>
                    <a:pt x="338785" y="1024521"/>
                  </a:lnTo>
                  <a:lnTo>
                    <a:pt x="334828" y="1009535"/>
                  </a:lnTo>
                  <a:lnTo>
                    <a:pt x="325398" y="1010713"/>
                  </a:lnTo>
                  <a:lnTo>
                    <a:pt x="321778" y="1004399"/>
                  </a:lnTo>
                  <a:lnTo>
                    <a:pt x="320936" y="1014670"/>
                  </a:lnTo>
                  <a:lnTo>
                    <a:pt x="308813" y="1019469"/>
                  </a:lnTo>
                  <a:lnTo>
                    <a:pt x="306455" y="1028814"/>
                  </a:lnTo>
                  <a:lnTo>
                    <a:pt x="301656" y="1026794"/>
                  </a:lnTo>
                  <a:lnTo>
                    <a:pt x="302162" y="1023426"/>
                  </a:lnTo>
                  <a:lnTo>
                    <a:pt x="295763" y="1024100"/>
                  </a:lnTo>
                  <a:lnTo>
                    <a:pt x="293069" y="1033529"/>
                  </a:lnTo>
                  <a:lnTo>
                    <a:pt x="286418" y="1025699"/>
                  </a:lnTo>
                  <a:lnTo>
                    <a:pt x="288102" y="1033276"/>
                  </a:lnTo>
                  <a:lnTo>
                    <a:pt x="282377" y="1034876"/>
                  </a:lnTo>
                  <a:lnTo>
                    <a:pt x="285155" y="1038328"/>
                  </a:lnTo>
                  <a:lnTo>
                    <a:pt x="290627" y="1033445"/>
                  </a:lnTo>
                  <a:lnTo>
                    <a:pt x="290038" y="1041443"/>
                  </a:lnTo>
                  <a:lnTo>
                    <a:pt x="297531" y="1042706"/>
                  </a:lnTo>
                  <a:lnTo>
                    <a:pt x="298205" y="1052219"/>
                  </a:lnTo>
                  <a:lnTo>
                    <a:pt x="302835" y="1053398"/>
                  </a:lnTo>
                  <a:lnTo>
                    <a:pt x="301488" y="1058871"/>
                  </a:lnTo>
                  <a:lnTo>
                    <a:pt x="298205" y="1054072"/>
                  </a:lnTo>
                  <a:lnTo>
                    <a:pt x="295090" y="1056176"/>
                  </a:lnTo>
                  <a:lnTo>
                    <a:pt x="294669" y="1066111"/>
                  </a:lnTo>
                  <a:lnTo>
                    <a:pt x="299215" y="1072257"/>
                  </a:lnTo>
                  <a:lnTo>
                    <a:pt x="296605" y="1076551"/>
                  </a:lnTo>
                  <a:lnTo>
                    <a:pt x="300057" y="1072173"/>
                  </a:lnTo>
                  <a:lnTo>
                    <a:pt x="312012" y="1074278"/>
                  </a:lnTo>
                  <a:lnTo>
                    <a:pt x="312264" y="1078487"/>
                  </a:lnTo>
                  <a:lnTo>
                    <a:pt x="326493" y="1083370"/>
                  </a:lnTo>
                  <a:lnTo>
                    <a:pt x="328261" y="1091200"/>
                  </a:lnTo>
                  <a:lnTo>
                    <a:pt x="323462" y="1098777"/>
                  </a:lnTo>
                  <a:lnTo>
                    <a:pt x="324051" y="1109722"/>
                  </a:lnTo>
                  <a:lnTo>
                    <a:pt x="314453" y="1105428"/>
                  </a:lnTo>
                  <a:lnTo>
                    <a:pt x="302751" y="1116036"/>
                  </a:lnTo>
                  <a:lnTo>
                    <a:pt x="306624" y="1119320"/>
                  </a:lnTo>
                  <a:lnTo>
                    <a:pt x="314790" y="1115363"/>
                  </a:lnTo>
                  <a:lnTo>
                    <a:pt x="320768" y="1118309"/>
                  </a:lnTo>
                  <a:lnTo>
                    <a:pt x="306960" y="1143903"/>
                  </a:lnTo>
                  <a:lnTo>
                    <a:pt x="310412" y="1152828"/>
                  </a:lnTo>
                  <a:lnTo>
                    <a:pt x="307213" y="1152996"/>
                  </a:lnTo>
                  <a:lnTo>
                    <a:pt x="303845" y="1145672"/>
                  </a:lnTo>
                  <a:lnTo>
                    <a:pt x="298626" y="1152912"/>
                  </a:lnTo>
                  <a:lnTo>
                    <a:pt x="306540" y="1154343"/>
                  </a:lnTo>
                  <a:lnTo>
                    <a:pt x="302246" y="1167224"/>
                  </a:lnTo>
                  <a:lnTo>
                    <a:pt x="289449" y="1173539"/>
                  </a:lnTo>
                  <a:lnTo>
                    <a:pt x="282040" y="1173202"/>
                  </a:lnTo>
                  <a:lnTo>
                    <a:pt x="277999" y="1165035"/>
                  </a:lnTo>
                  <a:lnTo>
                    <a:pt x="273958" y="1170929"/>
                  </a:lnTo>
                  <a:lnTo>
                    <a:pt x="260992" y="1177412"/>
                  </a:lnTo>
                  <a:lnTo>
                    <a:pt x="261497" y="1184652"/>
                  </a:lnTo>
                  <a:lnTo>
                    <a:pt x="254930" y="1185999"/>
                  </a:lnTo>
                  <a:lnTo>
                    <a:pt x="260150" y="1189788"/>
                  </a:lnTo>
                  <a:lnTo>
                    <a:pt x="260150" y="1189788"/>
                  </a:lnTo>
                  <a:lnTo>
                    <a:pt x="242891" y="1198122"/>
                  </a:lnTo>
                  <a:lnTo>
                    <a:pt x="237755" y="1196944"/>
                  </a:lnTo>
                  <a:lnTo>
                    <a:pt x="232536" y="1190882"/>
                  </a:lnTo>
                  <a:lnTo>
                    <a:pt x="228326" y="1173034"/>
                  </a:lnTo>
                  <a:lnTo>
                    <a:pt x="217213" y="1171602"/>
                  </a:lnTo>
                  <a:lnTo>
                    <a:pt x="214182" y="1162762"/>
                  </a:lnTo>
                  <a:lnTo>
                    <a:pt x="208457" y="1173707"/>
                  </a:lnTo>
                  <a:lnTo>
                    <a:pt x="181516" y="1176149"/>
                  </a:lnTo>
                  <a:lnTo>
                    <a:pt x="181516" y="1176149"/>
                  </a:lnTo>
                  <a:lnTo>
                    <a:pt x="175959" y="1172276"/>
                  </a:lnTo>
                  <a:lnTo>
                    <a:pt x="180590" y="1170760"/>
                  </a:lnTo>
                  <a:lnTo>
                    <a:pt x="165772" y="1141715"/>
                  </a:lnTo>
                  <a:lnTo>
                    <a:pt x="151544" y="1137084"/>
                  </a:lnTo>
                  <a:lnTo>
                    <a:pt x="146829" y="1118983"/>
                  </a:lnTo>
                  <a:lnTo>
                    <a:pt x="141946" y="1115615"/>
                  </a:lnTo>
                  <a:lnTo>
                    <a:pt x="144135" y="1112500"/>
                  </a:lnTo>
                  <a:lnTo>
                    <a:pt x="138494" y="1089011"/>
                  </a:lnTo>
                  <a:lnTo>
                    <a:pt x="130244" y="1059123"/>
                  </a:lnTo>
                  <a:lnTo>
                    <a:pt x="126539" y="1058786"/>
                  </a:lnTo>
                  <a:lnTo>
                    <a:pt x="133190" y="1051209"/>
                  </a:lnTo>
                  <a:lnTo>
                    <a:pt x="126202" y="1052556"/>
                  </a:lnTo>
                  <a:lnTo>
                    <a:pt x="126034" y="1044811"/>
                  </a:lnTo>
                  <a:lnTo>
                    <a:pt x="117446" y="1031172"/>
                  </a:lnTo>
                  <a:lnTo>
                    <a:pt x="117699" y="1023258"/>
                  </a:lnTo>
                  <a:lnTo>
                    <a:pt x="122077" y="1021406"/>
                  </a:lnTo>
                  <a:lnTo>
                    <a:pt x="117531" y="1015007"/>
                  </a:lnTo>
                  <a:lnTo>
                    <a:pt x="121572" y="1008103"/>
                  </a:lnTo>
                  <a:lnTo>
                    <a:pt x="118457" y="1007514"/>
                  </a:lnTo>
                  <a:lnTo>
                    <a:pt x="116520" y="977037"/>
                  </a:lnTo>
                  <a:lnTo>
                    <a:pt x="110543" y="961293"/>
                  </a:lnTo>
                  <a:lnTo>
                    <a:pt x="113574" y="943950"/>
                  </a:lnTo>
                  <a:lnTo>
                    <a:pt x="109448" y="943950"/>
                  </a:lnTo>
                  <a:cubicBezTo>
                    <a:pt x="109448" y="943950"/>
                    <a:pt x="111721" y="939151"/>
                    <a:pt x="111721" y="939151"/>
                  </a:cubicBezTo>
                  <a:lnTo>
                    <a:pt x="106502" y="936373"/>
                  </a:lnTo>
                  <a:lnTo>
                    <a:pt x="114247" y="926943"/>
                  </a:lnTo>
                  <a:lnTo>
                    <a:pt x="108606" y="920545"/>
                  </a:lnTo>
                  <a:lnTo>
                    <a:pt x="101113" y="892172"/>
                  </a:lnTo>
                  <a:lnTo>
                    <a:pt x="95136" y="886195"/>
                  </a:lnTo>
                  <a:lnTo>
                    <a:pt x="100945" y="885437"/>
                  </a:lnTo>
                  <a:lnTo>
                    <a:pt x="101955" y="889394"/>
                  </a:lnTo>
                  <a:lnTo>
                    <a:pt x="104818" y="884595"/>
                  </a:lnTo>
                  <a:lnTo>
                    <a:pt x="98335" y="870367"/>
                  </a:lnTo>
                  <a:lnTo>
                    <a:pt x="91263" y="866494"/>
                  </a:lnTo>
                  <a:lnTo>
                    <a:pt x="98082" y="860264"/>
                  </a:lnTo>
                  <a:lnTo>
                    <a:pt x="94631" y="859759"/>
                  </a:lnTo>
                  <a:lnTo>
                    <a:pt x="94294" y="847972"/>
                  </a:lnTo>
                  <a:lnTo>
                    <a:pt x="86043" y="838711"/>
                  </a:lnTo>
                  <a:lnTo>
                    <a:pt x="91516" y="833744"/>
                  </a:lnTo>
                  <a:lnTo>
                    <a:pt x="84191" y="823641"/>
                  </a:lnTo>
                  <a:lnTo>
                    <a:pt x="81918" y="813033"/>
                  </a:lnTo>
                  <a:lnTo>
                    <a:pt x="85622" y="808991"/>
                  </a:lnTo>
                  <a:lnTo>
                    <a:pt x="77372" y="791985"/>
                  </a:lnTo>
                  <a:lnTo>
                    <a:pt x="75183" y="775568"/>
                  </a:lnTo>
                  <a:lnTo>
                    <a:pt x="72994" y="776746"/>
                  </a:lnTo>
                  <a:lnTo>
                    <a:pt x="67100" y="766812"/>
                  </a:lnTo>
                  <a:lnTo>
                    <a:pt x="68531" y="759319"/>
                  </a:lnTo>
                  <a:lnTo>
                    <a:pt x="60028" y="746185"/>
                  </a:lnTo>
                  <a:lnTo>
                    <a:pt x="62301" y="742396"/>
                  </a:lnTo>
                  <a:lnTo>
                    <a:pt x="56661" y="731957"/>
                  </a:lnTo>
                  <a:lnTo>
                    <a:pt x="59607" y="720254"/>
                  </a:lnTo>
                  <a:lnTo>
                    <a:pt x="49589" y="715539"/>
                  </a:lnTo>
                  <a:lnTo>
                    <a:pt x="50346" y="704174"/>
                  </a:lnTo>
                  <a:lnTo>
                    <a:pt x="55482" y="704426"/>
                  </a:lnTo>
                  <a:lnTo>
                    <a:pt x="58429" y="711498"/>
                  </a:lnTo>
                  <a:lnTo>
                    <a:pt x="73835" y="715203"/>
                  </a:lnTo>
                  <a:lnTo>
                    <a:pt x="71478" y="721770"/>
                  </a:lnTo>
                  <a:lnTo>
                    <a:pt x="77203" y="728337"/>
                  </a:lnTo>
                  <a:lnTo>
                    <a:pt x="75856" y="713519"/>
                  </a:lnTo>
                  <a:lnTo>
                    <a:pt x="71310" y="706279"/>
                  </a:lnTo>
                  <a:lnTo>
                    <a:pt x="60449" y="705689"/>
                  </a:lnTo>
                  <a:lnTo>
                    <a:pt x="53040" y="693987"/>
                  </a:lnTo>
                  <a:lnTo>
                    <a:pt x="46558" y="690535"/>
                  </a:lnTo>
                  <a:lnTo>
                    <a:pt x="48747" y="684641"/>
                  </a:lnTo>
                  <a:lnTo>
                    <a:pt x="43274" y="668645"/>
                  </a:lnTo>
                  <a:lnTo>
                    <a:pt x="49083" y="655764"/>
                  </a:lnTo>
                  <a:lnTo>
                    <a:pt x="36118" y="626886"/>
                  </a:lnTo>
                  <a:lnTo>
                    <a:pt x="38644" y="606765"/>
                  </a:lnTo>
                  <a:lnTo>
                    <a:pt x="46894" y="609038"/>
                  </a:lnTo>
                  <a:lnTo>
                    <a:pt x="51188" y="602387"/>
                  </a:lnTo>
                  <a:lnTo>
                    <a:pt x="56408" y="609459"/>
                  </a:lnTo>
                  <a:lnTo>
                    <a:pt x="58513" y="605755"/>
                  </a:lnTo>
                  <a:lnTo>
                    <a:pt x="59607" y="595231"/>
                  </a:lnTo>
                  <a:lnTo>
                    <a:pt x="48662" y="598009"/>
                  </a:lnTo>
                  <a:lnTo>
                    <a:pt x="45379" y="588495"/>
                  </a:lnTo>
                  <a:lnTo>
                    <a:pt x="54135" y="587317"/>
                  </a:lnTo>
                  <a:lnTo>
                    <a:pt x="50936" y="580245"/>
                  </a:lnTo>
                  <a:lnTo>
                    <a:pt x="53798" y="575109"/>
                  </a:lnTo>
                  <a:lnTo>
                    <a:pt x="57923" y="577214"/>
                  </a:lnTo>
                  <a:lnTo>
                    <a:pt x="67269" y="570394"/>
                  </a:lnTo>
                  <a:lnTo>
                    <a:pt x="62049" y="569973"/>
                  </a:lnTo>
                  <a:lnTo>
                    <a:pt x="60281" y="559197"/>
                  </a:lnTo>
                  <a:lnTo>
                    <a:pt x="54977" y="559365"/>
                  </a:lnTo>
                  <a:lnTo>
                    <a:pt x="53714" y="565090"/>
                  </a:lnTo>
                  <a:lnTo>
                    <a:pt x="45547" y="571910"/>
                  </a:lnTo>
                  <a:lnTo>
                    <a:pt x="37212" y="569721"/>
                  </a:lnTo>
                  <a:lnTo>
                    <a:pt x="34097" y="584370"/>
                  </a:lnTo>
                  <a:lnTo>
                    <a:pt x="27615" y="590600"/>
                  </a:lnTo>
                  <a:lnTo>
                    <a:pt x="30393" y="581171"/>
                  </a:lnTo>
                  <a:lnTo>
                    <a:pt x="24836" y="579487"/>
                  </a:lnTo>
                  <a:lnTo>
                    <a:pt x="28878" y="565259"/>
                  </a:lnTo>
                  <a:lnTo>
                    <a:pt x="30982" y="566858"/>
                  </a:lnTo>
                  <a:lnTo>
                    <a:pt x="33003" y="562985"/>
                  </a:lnTo>
                  <a:lnTo>
                    <a:pt x="29130" y="562396"/>
                  </a:lnTo>
                  <a:lnTo>
                    <a:pt x="31066" y="552798"/>
                  </a:lnTo>
                  <a:lnTo>
                    <a:pt x="22816" y="539328"/>
                  </a:lnTo>
                  <a:lnTo>
                    <a:pt x="22479" y="518280"/>
                  </a:lnTo>
                  <a:lnTo>
                    <a:pt x="26183" y="508514"/>
                  </a:lnTo>
                  <a:lnTo>
                    <a:pt x="18859" y="500179"/>
                  </a:lnTo>
                  <a:lnTo>
                    <a:pt x="16586" y="483930"/>
                  </a:lnTo>
                  <a:lnTo>
                    <a:pt x="22816" y="478626"/>
                  </a:lnTo>
                  <a:lnTo>
                    <a:pt x="23910" y="472143"/>
                  </a:lnTo>
                  <a:lnTo>
                    <a:pt x="20122" y="476184"/>
                  </a:lnTo>
                  <a:lnTo>
                    <a:pt x="11871" y="469702"/>
                  </a:lnTo>
                  <a:lnTo>
                    <a:pt x="10861" y="459010"/>
                  </a:lnTo>
                  <a:lnTo>
                    <a:pt x="15323" y="458673"/>
                  </a:lnTo>
                  <a:lnTo>
                    <a:pt x="6398" y="421881"/>
                  </a:lnTo>
                  <a:lnTo>
                    <a:pt x="0" y="413378"/>
                  </a:lnTo>
                  <a:lnTo>
                    <a:pt x="168" y="409842"/>
                  </a:lnTo>
                  <a:lnTo>
                    <a:pt x="5388" y="408579"/>
                  </a:lnTo>
                  <a:lnTo>
                    <a:pt x="2357" y="395866"/>
                  </a:lnTo>
                  <a:lnTo>
                    <a:pt x="11534" y="388457"/>
                  </a:lnTo>
                  <a:lnTo>
                    <a:pt x="10019" y="370020"/>
                  </a:lnTo>
                  <a:lnTo>
                    <a:pt x="15323" y="357559"/>
                  </a:lnTo>
                  <a:lnTo>
                    <a:pt x="15323" y="357559"/>
                  </a:lnTo>
                  <a:lnTo>
                    <a:pt x="26604" y="359748"/>
                  </a:lnTo>
                  <a:lnTo>
                    <a:pt x="26604" y="355370"/>
                  </a:lnTo>
                  <a:cubicBezTo>
                    <a:pt x="26604" y="355370"/>
                    <a:pt x="32498" y="356128"/>
                    <a:pt x="32498" y="356128"/>
                  </a:cubicBezTo>
                  <a:lnTo>
                    <a:pt x="32498" y="348382"/>
                  </a:lnTo>
                  <a:cubicBezTo>
                    <a:pt x="32498" y="348382"/>
                    <a:pt x="39401" y="340889"/>
                    <a:pt x="39401" y="340889"/>
                  </a:cubicBezTo>
                  <a:lnTo>
                    <a:pt x="56324" y="343415"/>
                  </a:lnTo>
                  <a:lnTo>
                    <a:pt x="56324" y="343415"/>
                  </a:lnTo>
                  <a:lnTo>
                    <a:pt x="59186" y="351161"/>
                  </a:lnTo>
                  <a:lnTo>
                    <a:pt x="56829" y="358738"/>
                  </a:lnTo>
                  <a:lnTo>
                    <a:pt x="59607" y="362021"/>
                  </a:lnTo>
                  <a:lnTo>
                    <a:pt x="64574" y="357980"/>
                  </a:lnTo>
                  <a:lnTo>
                    <a:pt x="63312" y="362611"/>
                  </a:lnTo>
                  <a:lnTo>
                    <a:pt x="70805" y="370609"/>
                  </a:lnTo>
                  <a:lnTo>
                    <a:pt x="72152" y="364716"/>
                  </a:lnTo>
                  <a:lnTo>
                    <a:pt x="86043" y="367494"/>
                  </a:lnTo>
                  <a:lnTo>
                    <a:pt x="94210" y="373387"/>
                  </a:lnTo>
                  <a:lnTo>
                    <a:pt x="99598" y="360422"/>
                  </a:lnTo>
                  <a:lnTo>
                    <a:pt x="99598" y="360422"/>
                  </a:lnTo>
                  <a:lnTo>
                    <a:pt x="112395" y="355286"/>
                  </a:lnTo>
                  <a:lnTo>
                    <a:pt x="116268" y="344426"/>
                  </a:lnTo>
                  <a:lnTo>
                    <a:pt x="123592" y="346025"/>
                  </a:lnTo>
                  <a:lnTo>
                    <a:pt x="126202" y="343247"/>
                  </a:lnTo>
                  <a:lnTo>
                    <a:pt x="127381" y="347120"/>
                  </a:lnTo>
                  <a:lnTo>
                    <a:pt x="137147" y="344594"/>
                  </a:lnTo>
                  <a:lnTo>
                    <a:pt x="135968" y="317148"/>
                  </a:lnTo>
                  <a:lnTo>
                    <a:pt x="130328" y="309991"/>
                  </a:lnTo>
                  <a:lnTo>
                    <a:pt x="137063" y="305445"/>
                  </a:lnTo>
                  <a:lnTo>
                    <a:pt x="149607" y="281703"/>
                  </a:lnTo>
                  <a:lnTo>
                    <a:pt x="146240" y="281114"/>
                  </a:lnTo>
                  <a:lnTo>
                    <a:pt x="146071" y="273537"/>
                  </a:lnTo>
                  <a:lnTo>
                    <a:pt x="138915" y="271348"/>
                  </a:lnTo>
                  <a:lnTo>
                    <a:pt x="132264" y="262424"/>
                  </a:lnTo>
                  <a:lnTo>
                    <a:pt x="138831" y="258214"/>
                  </a:lnTo>
                  <a:lnTo>
                    <a:pt x="141273" y="249626"/>
                  </a:lnTo>
                  <a:lnTo>
                    <a:pt x="146408" y="248364"/>
                  </a:lnTo>
                  <a:lnTo>
                    <a:pt x="149186" y="260403"/>
                  </a:lnTo>
                  <a:lnTo>
                    <a:pt x="156259" y="256530"/>
                  </a:lnTo>
                  <a:lnTo>
                    <a:pt x="168382" y="263602"/>
                  </a:lnTo>
                  <a:lnTo>
                    <a:pt x="173602" y="274379"/>
                  </a:lnTo>
                  <a:lnTo>
                    <a:pt x="179579" y="277578"/>
                  </a:lnTo>
                  <a:lnTo>
                    <a:pt x="184883" y="274547"/>
                  </a:lnTo>
                  <a:lnTo>
                    <a:pt x="193218" y="276652"/>
                  </a:lnTo>
                  <a:lnTo>
                    <a:pt x="209130" y="267559"/>
                  </a:lnTo>
                  <a:lnTo>
                    <a:pt x="210393" y="257877"/>
                  </a:lnTo>
                  <a:lnTo>
                    <a:pt x="206436" y="252826"/>
                  </a:lnTo>
                  <a:lnTo>
                    <a:pt x="213677" y="252826"/>
                  </a:lnTo>
                  <a:cubicBezTo>
                    <a:pt x="213677" y="252826"/>
                    <a:pt x="217550" y="246090"/>
                    <a:pt x="217550" y="246090"/>
                  </a:cubicBezTo>
                  <a:lnTo>
                    <a:pt x="223780" y="247269"/>
                  </a:lnTo>
                  <a:lnTo>
                    <a:pt x="228831" y="243733"/>
                  </a:lnTo>
                  <a:lnTo>
                    <a:pt x="228073" y="225295"/>
                  </a:lnTo>
                  <a:lnTo>
                    <a:pt x="219233" y="206437"/>
                  </a:lnTo>
                  <a:lnTo>
                    <a:pt x="221254" y="198270"/>
                  </a:lnTo>
                  <a:lnTo>
                    <a:pt x="205342" y="195828"/>
                  </a:lnTo>
                  <a:lnTo>
                    <a:pt x="203826" y="190777"/>
                  </a:lnTo>
                  <a:lnTo>
                    <a:pt x="198017" y="193050"/>
                  </a:lnTo>
                  <a:lnTo>
                    <a:pt x="192292" y="184547"/>
                  </a:lnTo>
                  <a:lnTo>
                    <a:pt x="194144" y="173434"/>
                  </a:lnTo>
                  <a:lnTo>
                    <a:pt x="177811" y="174528"/>
                  </a:lnTo>
                  <a:lnTo>
                    <a:pt x="165183" y="163247"/>
                  </a:lnTo>
                  <a:lnTo>
                    <a:pt x="169561" y="161731"/>
                  </a:lnTo>
                  <a:lnTo>
                    <a:pt x="173686" y="169982"/>
                  </a:lnTo>
                  <a:lnTo>
                    <a:pt x="181600" y="166277"/>
                  </a:lnTo>
                  <a:lnTo>
                    <a:pt x="191366" y="168887"/>
                  </a:lnTo>
                  <a:lnTo>
                    <a:pt x="192208" y="163415"/>
                  </a:lnTo>
                  <a:lnTo>
                    <a:pt x="206436" y="162489"/>
                  </a:lnTo>
                  <a:lnTo>
                    <a:pt x="208120" y="144388"/>
                  </a:lnTo>
                  <a:lnTo>
                    <a:pt x="218644" y="145314"/>
                  </a:lnTo>
                  <a:lnTo>
                    <a:pt x="228579" y="138663"/>
                  </a:lnTo>
                  <a:lnTo>
                    <a:pt x="229336" y="118794"/>
                  </a:lnTo>
                  <a:lnTo>
                    <a:pt x="232115" y="120730"/>
                  </a:lnTo>
                  <a:lnTo>
                    <a:pt x="246175" y="115510"/>
                  </a:lnTo>
                  <a:lnTo>
                    <a:pt x="249458" y="103639"/>
                  </a:lnTo>
                  <a:lnTo>
                    <a:pt x="256867" y="110038"/>
                  </a:lnTo>
                  <a:lnTo>
                    <a:pt x="260403" y="107091"/>
                  </a:lnTo>
                  <a:lnTo>
                    <a:pt x="276904" y="107933"/>
                  </a:lnTo>
                  <a:lnTo>
                    <a:pt x="278083" y="104060"/>
                  </a:lnTo>
                  <a:lnTo>
                    <a:pt x="281703" y="107259"/>
                  </a:lnTo>
                  <a:lnTo>
                    <a:pt x="295426" y="101029"/>
                  </a:lnTo>
                  <a:lnTo>
                    <a:pt x="295595" y="92442"/>
                  </a:lnTo>
                  <a:lnTo>
                    <a:pt x="291554" y="87895"/>
                  </a:lnTo>
                  <a:lnTo>
                    <a:pt x="285239" y="93536"/>
                  </a:lnTo>
                  <a:lnTo>
                    <a:pt x="279598" y="90758"/>
                  </a:lnTo>
                  <a:lnTo>
                    <a:pt x="274378" y="94294"/>
                  </a:lnTo>
                  <a:lnTo>
                    <a:pt x="270506" y="88906"/>
                  </a:lnTo>
                  <a:lnTo>
                    <a:pt x="249963" y="88906"/>
                  </a:lnTo>
                  <a:cubicBezTo>
                    <a:pt x="249963" y="88906"/>
                    <a:pt x="213087" y="101029"/>
                    <a:pt x="213087" y="101029"/>
                  </a:cubicBezTo>
                  <a:lnTo>
                    <a:pt x="206689" y="81581"/>
                  </a:lnTo>
                  <a:lnTo>
                    <a:pt x="200206" y="76530"/>
                  </a:lnTo>
                  <a:lnTo>
                    <a:pt x="217465" y="72741"/>
                  </a:lnTo>
                  <a:lnTo>
                    <a:pt x="219318" y="62217"/>
                  </a:lnTo>
                  <a:lnTo>
                    <a:pt x="207868" y="50346"/>
                  </a:lnTo>
                  <a:lnTo>
                    <a:pt x="210309" y="45042"/>
                  </a:lnTo>
                  <a:lnTo>
                    <a:pt x="204247" y="38812"/>
                  </a:lnTo>
                  <a:lnTo>
                    <a:pt x="263349" y="13976"/>
                  </a:lnTo>
                  <a:lnTo>
                    <a:pt x="263349" y="13976"/>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3" name="Google Shape;173;p11"/>
            <p:cNvSpPr/>
            <p:nvPr/>
          </p:nvSpPr>
          <p:spPr>
            <a:xfrm>
              <a:off x="10343374" y="2894627"/>
              <a:ext cx="525941" cy="212750"/>
            </a:xfrm>
            <a:custGeom>
              <a:rect b="b" l="l" r="r" t="t"/>
              <a:pathLst>
                <a:path extrusionOk="0" h="212750" w="525941">
                  <a:moveTo>
                    <a:pt x="8840" y="112816"/>
                  </a:moveTo>
                  <a:lnTo>
                    <a:pt x="34771" y="101450"/>
                  </a:lnTo>
                  <a:lnTo>
                    <a:pt x="12797" y="75435"/>
                  </a:lnTo>
                  <a:lnTo>
                    <a:pt x="20038" y="73583"/>
                  </a:lnTo>
                  <a:lnTo>
                    <a:pt x="23826" y="67690"/>
                  </a:lnTo>
                  <a:lnTo>
                    <a:pt x="21974" y="57839"/>
                  </a:lnTo>
                  <a:lnTo>
                    <a:pt x="33171" y="53461"/>
                  </a:lnTo>
                  <a:lnTo>
                    <a:pt x="35613" y="49757"/>
                  </a:lnTo>
                  <a:lnTo>
                    <a:pt x="32582" y="47147"/>
                  </a:lnTo>
                  <a:lnTo>
                    <a:pt x="52704" y="30898"/>
                  </a:lnTo>
                  <a:lnTo>
                    <a:pt x="63985" y="34182"/>
                  </a:lnTo>
                  <a:lnTo>
                    <a:pt x="88990" y="28288"/>
                  </a:lnTo>
                  <a:lnTo>
                    <a:pt x="96146" y="21216"/>
                  </a:lnTo>
                  <a:lnTo>
                    <a:pt x="101703" y="20458"/>
                  </a:lnTo>
                  <a:lnTo>
                    <a:pt x="107344" y="25426"/>
                  </a:lnTo>
                  <a:lnTo>
                    <a:pt x="115931" y="20290"/>
                  </a:lnTo>
                  <a:lnTo>
                    <a:pt x="126034" y="31487"/>
                  </a:lnTo>
                  <a:lnTo>
                    <a:pt x="122161" y="43611"/>
                  </a:lnTo>
                  <a:lnTo>
                    <a:pt x="134453" y="31151"/>
                  </a:lnTo>
                  <a:lnTo>
                    <a:pt x="142620" y="35529"/>
                  </a:lnTo>
                  <a:lnTo>
                    <a:pt x="138663" y="40496"/>
                  </a:lnTo>
                  <a:lnTo>
                    <a:pt x="141862" y="43106"/>
                  </a:lnTo>
                  <a:lnTo>
                    <a:pt x="152638" y="32919"/>
                  </a:lnTo>
                  <a:lnTo>
                    <a:pt x="163415" y="31656"/>
                  </a:lnTo>
                  <a:lnTo>
                    <a:pt x="162236" y="39906"/>
                  </a:lnTo>
                  <a:lnTo>
                    <a:pt x="168887" y="41254"/>
                  </a:lnTo>
                  <a:lnTo>
                    <a:pt x="174528" y="32666"/>
                  </a:lnTo>
                  <a:lnTo>
                    <a:pt x="179243" y="35444"/>
                  </a:lnTo>
                  <a:lnTo>
                    <a:pt x="187409" y="32750"/>
                  </a:lnTo>
                  <a:lnTo>
                    <a:pt x="193808" y="40328"/>
                  </a:lnTo>
                  <a:lnTo>
                    <a:pt x="193218" y="34434"/>
                  </a:lnTo>
                  <a:lnTo>
                    <a:pt x="197933" y="33592"/>
                  </a:lnTo>
                  <a:lnTo>
                    <a:pt x="202311" y="45463"/>
                  </a:lnTo>
                  <a:lnTo>
                    <a:pt x="213172" y="45295"/>
                  </a:lnTo>
                  <a:lnTo>
                    <a:pt x="208120" y="58176"/>
                  </a:lnTo>
                  <a:lnTo>
                    <a:pt x="216624" y="52956"/>
                  </a:lnTo>
                  <a:lnTo>
                    <a:pt x="221843" y="52199"/>
                  </a:lnTo>
                  <a:lnTo>
                    <a:pt x="216792" y="56829"/>
                  </a:lnTo>
                  <a:lnTo>
                    <a:pt x="219149" y="58513"/>
                  </a:lnTo>
                  <a:lnTo>
                    <a:pt x="242639" y="50936"/>
                  </a:lnTo>
                  <a:lnTo>
                    <a:pt x="239692" y="67185"/>
                  </a:lnTo>
                  <a:lnTo>
                    <a:pt x="241797" y="76361"/>
                  </a:lnTo>
                  <a:lnTo>
                    <a:pt x="247438" y="77540"/>
                  </a:lnTo>
                  <a:lnTo>
                    <a:pt x="256530" y="72909"/>
                  </a:lnTo>
                  <a:lnTo>
                    <a:pt x="266717" y="54892"/>
                  </a:lnTo>
                  <a:lnTo>
                    <a:pt x="281787" y="51777"/>
                  </a:lnTo>
                  <a:lnTo>
                    <a:pt x="286249" y="54472"/>
                  </a:lnTo>
                  <a:lnTo>
                    <a:pt x="300562" y="48242"/>
                  </a:lnTo>
                  <a:lnTo>
                    <a:pt x="301320" y="44958"/>
                  </a:lnTo>
                  <a:lnTo>
                    <a:pt x="297447" y="49336"/>
                  </a:lnTo>
                  <a:lnTo>
                    <a:pt x="291638" y="48578"/>
                  </a:lnTo>
                  <a:lnTo>
                    <a:pt x="301572" y="38307"/>
                  </a:lnTo>
                  <a:lnTo>
                    <a:pt x="296352" y="38896"/>
                  </a:lnTo>
                  <a:lnTo>
                    <a:pt x="309402" y="16838"/>
                  </a:lnTo>
                  <a:lnTo>
                    <a:pt x="319336" y="18943"/>
                  </a:lnTo>
                  <a:lnTo>
                    <a:pt x="320347" y="30225"/>
                  </a:lnTo>
                  <a:lnTo>
                    <a:pt x="315632" y="35108"/>
                  </a:lnTo>
                  <a:lnTo>
                    <a:pt x="325903" y="41927"/>
                  </a:lnTo>
                  <a:lnTo>
                    <a:pt x="334912" y="32329"/>
                  </a:lnTo>
                  <a:lnTo>
                    <a:pt x="336848" y="11703"/>
                  </a:lnTo>
                  <a:lnTo>
                    <a:pt x="352339" y="0"/>
                  </a:lnTo>
                  <a:lnTo>
                    <a:pt x="362274" y="4125"/>
                  </a:lnTo>
                  <a:lnTo>
                    <a:pt x="361264" y="13050"/>
                  </a:lnTo>
                  <a:lnTo>
                    <a:pt x="370440" y="23405"/>
                  </a:lnTo>
                  <a:lnTo>
                    <a:pt x="382564" y="15239"/>
                  </a:lnTo>
                  <a:lnTo>
                    <a:pt x="393425" y="16838"/>
                  </a:lnTo>
                  <a:lnTo>
                    <a:pt x="407569" y="14228"/>
                  </a:lnTo>
                  <a:lnTo>
                    <a:pt x="415567" y="7661"/>
                  </a:lnTo>
                  <a:lnTo>
                    <a:pt x="426680" y="11029"/>
                  </a:lnTo>
                  <a:lnTo>
                    <a:pt x="436615" y="7746"/>
                  </a:lnTo>
                  <a:lnTo>
                    <a:pt x="411778" y="34182"/>
                  </a:lnTo>
                  <a:lnTo>
                    <a:pt x="413041" y="40664"/>
                  </a:lnTo>
                  <a:lnTo>
                    <a:pt x="423902" y="41590"/>
                  </a:lnTo>
                  <a:lnTo>
                    <a:pt x="415904" y="48831"/>
                  </a:lnTo>
                  <a:lnTo>
                    <a:pt x="411189" y="60113"/>
                  </a:lnTo>
                  <a:lnTo>
                    <a:pt x="412536" y="87727"/>
                  </a:lnTo>
                  <a:lnTo>
                    <a:pt x="424575" y="79055"/>
                  </a:lnTo>
                  <a:lnTo>
                    <a:pt x="443013" y="77287"/>
                  </a:lnTo>
                  <a:lnTo>
                    <a:pt x="452106" y="71731"/>
                  </a:lnTo>
                  <a:lnTo>
                    <a:pt x="460609" y="76109"/>
                  </a:lnTo>
                  <a:lnTo>
                    <a:pt x="460441" y="84023"/>
                  </a:lnTo>
                  <a:lnTo>
                    <a:pt x="466334" y="85706"/>
                  </a:lnTo>
                  <a:lnTo>
                    <a:pt x="472733" y="97409"/>
                  </a:lnTo>
                  <a:lnTo>
                    <a:pt x="482583" y="99514"/>
                  </a:lnTo>
                  <a:lnTo>
                    <a:pt x="485193" y="109617"/>
                  </a:lnTo>
                  <a:lnTo>
                    <a:pt x="490497" y="110206"/>
                  </a:lnTo>
                  <a:lnTo>
                    <a:pt x="499421" y="103387"/>
                  </a:lnTo>
                  <a:lnTo>
                    <a:pt x="497906" y="114079"/>
                  </a:lnTo>
                  <a:lnTo>
                    <a:pt x="484267" y="127802"/>
                  </a:lnTo>
                  <a:lnTo>
                    <a:pt x="489655" y="126960"/>
                  </a:lnTo>
                  <a:lnTo>
                    <a:pt x="491591" y="137737"/>
                  </a:lnTo>
                  <a:lnTo>
                    <a:pt x="499505" y="134032"/>
                  </a:lnTo>
                  <a:lnTo>
                    <a:pt x="500516" y="138915"/>
                  </a:lnTo>
                  <a:lnTo>
                    <a:pt x="502957" y="137568"/>
                  </a:lnTo>
                  <a:lnTo>
                    <a:pt x="510787" y="145819"/>
                  </a:lnTo>
                  <a:lnTo>
                    <a:pt x="514155" y="144556"/>
                  </a:lnTo>
                  <a:lnTo>
                    <a:pt x="518280" y="153564"/>
                  </a:lnTo>
                  <a:lnTo>
                    <a:pt x="522489" y="154070"/>
                  </a:lnTo>
                  <a:lnTo>
                    <a:pt x="523837" y="163331"/>
                  </a:lnTo>
                  <a:lnTo>
                    <a:pt x="518954" y="170319"/>
                  </a:lnTo>
                  <a:lnTo>
                    <a:pt x="525942" y="176212"/>
                  </a:lnTo>
                  <a:lnTo>
                    <a:pt x="501694" y="184463"/>
                  </a:lnTo>
                  <a:lnTo>
                    <a:pt x="493696" y="196081"/>
                  </a:lnTo>
                  <a:lnTo>
                    <a:pt x="476605" y="191703"/>
                  </a:lnTo>
                  <a:lnTo>
                    <a:pt x="479805" y="199617"/>
                  </a:lnTo>
                  <a:lnTo>
                    <a:pt x="469449" y="197933"/>
                  </a:lnTo>
                  <a:lnTo>
                    <a:pt x="465745" y="211740"/>
                  </a:lnTo>
                  <a:lnTo>
                    <a:pt x="459178" y="212751"/>
                  </a:lnTo>
                  <a:lnTo>
                    <a:pt x="459178" y="212751"/>
                  </a:lnTo>
                  <a:lnTo>
                    <a:pt x="445286" y="208794"/>
                  </a:lnTo>
                  <a:lnTo>
                    <a:pt x="445286" y="203742"/>
                  </a:lnTo>
                  <a:cubicBezTo>
                    <a:pt x="445286" y="203742"/>
                    <a:pt x="425249" y="200122"/>
                    <a:pt x="425249" y="200122"/>
                  </a:cubicBezTo>
                  <a:lnTo>
                    <a:pt x="395950" y="182021"/>
                  </a:lnTo>
                  <a:lnTo>
                    <a:pt x="345688" y="186230"/>
                  </a:lnTo>
                  <a:lnTo>
                    <a:pt x="340553" y="183957"/>
                  </a:lnTo>
                  <a:lnTo>
                    <a:pt x="338953" y="189514"/>
                  </a:lnTo>
                  <a:lnTo>
                    <a:pt x="332470" y="187999"/>
                  </a:lnTo>
                  <a:lnTo>
                    <a:pt x="321357" y="195071"/>
                  </a:lnTo>
                  <a:lnTo>
                    <a:pt x="314454" y="190609"/>
                  </a:lnTo>
                  <a:lnTo>
                    <a:pt x="316558" y="184715"/>
                  </a:lnTo>
                  <a:lnTo>
                    <a:pt x="291301" y="192882"/>
                  </a:lnTo>
                  <a:lnTo>
                    <a:pt x="281703" y="185810"/>
                  </a:lnTo>
                  <a:lnTo>
                    <a:pt x="268064" y="185389"/>
                  </a:lnTo>
                  <a:lnTo>
                    <a:pt x="256025" y="179158"/>
                  </a:lnTo>
                  <a:lnTo>
                    <a:pt x="222349" y="180506"/>
                  </a:lnTo>
                  <a:lnTo>
                    <a:pt x="184378" y="188588"/>
                  </a:lnTo>
                  <a:lnTo>
                    <a:pt x="169982" y="183200"/>
                  </a:lnTo>
                  <a:lnTo>
                    <a:pt x="161815" y="188925"/>
                  </a:lnTo>
                  <a:lnTo>
                    <a:pt x="153649" y="185557"/>
                  </a:lnTo>
                  <a:lnTo>
                    <a:pt x="122582" y="184883"/>
                  </a:lnTo>
                  <a:lnTo>
                    <a:pt x="111216" y="190861"/>
                  </a:lnTo>
                  <a:lnTo>
                    <a:pt x="91684" y="181263"/>
                  </a:lnTo>
                  <a:lnTo>
                    <a:pt x="51777" y="174781"/>
                  </a:lnTo>
                  <a:lnTo>
                    <a:pt x="26436" y="159879"/>
                  </a:lnTo>
                  <a:lnTo>
                    <a:pt x="2273" y="161310"/>
                  </a:lnTo>
                  <a:lnTo>
                    <a:pt x="4546" y="158448"/>
                  </a:lnTo>
                  <a:lnTo>
                    <a:pt x="0" y="143798"/>
                  </a:lnTo>
                  <a:lnTo>
                    <a:pt x="5893" y="126034"/>
                  </a:lnTo>
                  <a:lnTo>
                    <a:pt x="5893" y="126034"/>
                  </a:lnTo>
                  <a:lnTo>
                    <a:pt x="10271" y="123592"/>
                  </a:lnTo>
                  <a:lnTo>
                    <a:pt x="8503" y="112732"/>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4" name="Google Shape;174;p11"/>
            <p:cNvSpPr/>
            <p:nvPr/>
          </p:nvSpPr>
          <p:spPr>
            <a:xfrm>
              <a:off x="10899624" y="2977555"/>
              <a:ext cx="311927" cy="360842"/>
            </a:xfrm>
            <a:custGeom>
              <a:rect b="b" l="l" r="r" t="t"/>
              <a:pathLst>
                <a:path extrusionOk="0" h="360842" w="311927">
                  <a:moveTo>
                    <a:pt x="87727" y="75856"/>
                  </a:moveTo>
                  <a:lnTo>
                    <a:pt x="88232" y="81749"/>
                  </a:lnTo>
                  <a:lnTo>
                    <a:pt x="94210" y="82423"/>
                  </a:lnTo>
                  <a:lnTo>
                    <a:pt x="93200" y="88569"/>
                  </a:lnTo>
                  <a:lnTo>
                    <a:pt x="101955" y="87306"/>
                  </a:lnTo>
                  <a:lnTo>
                    <a:pt x="111385" y="96735"/>
                  </a:lnTo>
                  <a:lnTo>
                    <a:pt x="126371" y="65585"/>
                  </a:lnTo>
                  <a:lnTo>
                    <a:pt x="130833" y="65585"/>
                  </a:lnTo>
                  <a:lnTo>
                    <a:pt x="146829" y="45295"/>
                  </a:lnTo>
                  <a:lnTo>
                    <a:pt x="145987" y="38728"/>
                  </a:lnTo>
                  <a:lnTo>
                    <a:pt x="139252" y="38559"/>
                  </a:lnTo>
                  <a:lnTo>
                    <a:pt x="140094" y="30645"/>
                  </a:lnTo>
                  <a:lnTo>
                    <a:pt x="161478" y="25173"/>
                  </a:lnTo>
                  <a:lnTo>
                    <a:pt x="174360" y="27530"/>
                  </a:lnTo>
                  <a:lnTo>
                    <a:pt x="182358" y="24668"/>
                  </a:lnTo>
                  <a:lnTo>
                    <a:pt x="183115" y="19785"/>
                  </a:lnTo>
                  <a:lnTo>
                    <a:pt x="195660" y="26941"/>
                  </a:lnTo>
                  <a:lnTo>
                    <a:pt x="196754" y="32245"/>
                  </a:lnTo>
                  <a:lnTo>
                    <a:pt x="205005" y="34013"/>
                  </a:lnTo>
                  <a:lnTo>
                    <a:pt x="208794" y="27867"/>
                  </a:lnTo>
                  <a:lnTo>
                    <a:pt x="214939" y="28457"/>
                  </a:lnTo>
                  <a:lnTo>
                    <a:pt x="218476" y="38644"/>
                  </a:lnTo>
                  <a:lnTo>
                    <a:pt x="231189" y="36371"/>
                  </a:lnTo>
                  <a:lnTo>
                    <a:pt x="235903" y="39738"/>
                  </a:lnTo>
                  <a:lnTo>
                    <a:pt x="254762" y="30309"/>
                  </a:lnTo>
                  <a:lnTo>
                    <a:pt x="256446" y="20543"/>
                  </a:lnTo>
                  <a:lnTo>
                    <a:pt x="264191" y="14902"/>
                  </a:lnTo>
                  <a:lnTo>
                    <a:pt x="269748" y="15828"/>
                  </a:lnTo>
                  <a:lnTo>
                    <a:pt x="281703" y="0"/>
                  </a:lnTo>
                  <a:lnTo>
                    <a:pt x="285660" y="1263"/>
                  </a:lnTo>
                  <a:lnTo>
                    <a:pt x="282208" y="10356"/>
                  </a:lnTo>
                  <a:lnTo>
                    <a:pt x="285576" y="10524"/>
                  </a:lnTo>
                  <a:lnTo>
                    <a:pt x="278588" y="21890"/>
                  </a:lnTo>
                  <a:lnTo>
                    <a:pt x="278841" y="36202"/>
                  </a:lnTo>
                  <a:lnTo>
                    <a:pt x="292143" y="45379"/>
                  </a:lnTo>
                  <a:lnTo>
                    <a:pt x="300814" y="46558"/>
                  </a:lnTo>
                  <a:lnTo>
                    <a:pt x="300814" y="46558"/>
                  </a:lnTo>
                  <a:lnTo>
                    <a:pt x="299299" y="55061"/>
                  </a:lnTo>
                  <a:lnTo>
                    <a:pt x="291806" y="60702"/>
                  </a:lnTo>
                  <a:lnTo>
                    <a:pt x="283724" y="94210"/>
                  </a:lnTo>
                  <a:lnTo>
                    <a:pt x="311928" y="109701"/>
                  </a:lnTo>
                  <a:lnTo>
                    <a:pt x="311338" y="131422"/>
                  </a:lnTo>
                  <a:lnTo>
                    <a:pt x="304434" y="140599"/>
                  </a:lnTo>
                  <a:lnTo>
                    <a:pt x="307213" y="147587"/>
                  </a:lnTo>
                  <a:lnTo>
                    <a:pt x="292900" y="167035"/>
                  </a:lnTo>
                  <a:lnTo>
                    <a:pt x="288186" y="190440"/>
                  </a:lnTo>
                  <a:lnTo>
                    <a:pt x="277662" y="191535"/>
                  </a:lnTo>
                  <a:lnTo>
                    <a:pt x="274210" y="207868"/>
                  </a:lnTo>
                  <a:lnTo>
                    <a:pt x="262592" y="218897"/>
                  </a:lnTo>
                  <a:lnTo>
                    <a:pt x="256277" y="234893"/>
                  </a:lnTo>
                  <a:lnTo>
                    <a:pt x="251647" y="235987"/>
                  </a:lnTo>
                  <a:lnTo>
                    <a:pt x="251647" y="248953"/>
                  </a:lnTo>
                  <a:cubicBezTo>
                    <a:pt x="251647" y="248953"/>
                    <a:pt x="244912" y="253078"/>
                    <a:pt x="244912" y="253078"/>
                  </a:cubicBezTo>
                  <a:lnTo>
                    <a:pt x="248111" y="257035"/>
                  </a:lnTo>
                  <a:lnTo>
                    <a:pt x="238092" y="264865"/>
                  </a:lnTo>
                  <a:lnTo>
                    <a:pt x="238345" y="273873"/>
                  </a:lnTo>
                  <a:lnTo>
                    <a:pt x="226811" y="298036"/>
                  </a:lnTo>
                  <a:lnTo>
                    <a:pt x="223780" y="321946"/>
                  </a:lnTo>
                  <a:lnTo>
                    <a:pt x="215108" y="342489"/>
                  </a:lnTo>
                  <a:lnTo>
                    <a:pt x="210646" y="342994"/>
                  </a:lnTo>
                  <a:lnTo>
                    <a:pt x="208962" y="358906"/>
                  </a:lnTo>
                  <a:lnTo>
                    <a:pt x="202143" y="360843"/>
                  </a:lnTo>
                  <a:lnTo>
                    <a:pt x="197428" y="350992"/>
                  </a:lnTo>
                  <a:lnTo>
                    <a:pt x="172339" y="340047"/>
                  </a:lnTo>
                  <a:lnTo>
                    <a:pt x="164088" y="338701"/>
                  </a:lnTo>
                  <a:lnTo>
                    <a:pt x="148008" y="344004"/>
                  </a:lnTo>
                  <a:lnTo>
                    <a:pt x="137652" y="328598"/>
                  </a:lnTo>
                  <a:lnTo>
                    <a:pt x="113658" y="327671"/>
                  </a:lnTo>
                  <a:lnTo>
                    <a:pt x="110627" y="336343"/>
                  </a:lnTo>
                  <a:lnTo>
                    <a:pt x="103555" y="332470"/>
                  </a:lnTo>
                  <a:lnTo>
                    <a:pt x="94967" y="340637"/>
                  </a:lnTo>
                  <a:lnTo>
                    <a:pt x="86801" y="335501"/>
                  </a:lnTo>
                  <a:lnTo>
                    <a:pt x="77372" y="315127"/>
                  </a:lnTo>
                  <a:lnTo>
                    <a:pt x="66511" y="311591"/>
                  </a:lnTo>
                  <a:lnTo>
                    <a:pt x="63059" y="313022"/>
                  </a:lnTo>
                  <a:lnTo>
                    <a:pt x="63648" y="320094"/>
                  </a:lnTo>
                  <a:lnTo>
                    <a:pt x="63648" y="320094"/>
                  </a:lnTo>
                  <a:lnTo>
                    <a:pt x="54976" y="320431"/>
                  </a:lnTo>
                  <a:lnTo>
                    <a:pt x="49168" y="325819"/>
                  </a:lnTo>
                  <a:lnTo>
                    <a:pt x="51188" y="318747"/>
                  </a:lnTo>
                  <a:lnTo>
                    <a:pt x="47905" y="313864"/>
                  </a:lnTo>
                  <a:lnTo>
                    <a:pt x="43611" y="314117"/>
                  </a:lnTo>
                  <a:lnTo>
                    <a:pt x="42348" y="320684"/>
                  </a:lnTo>
                  <a:lnTo>
                    <a:pt x="34097" y="319758"/>
                  </a:lnTo>
                  <a:lnTo>
                    <a:pt x="30225" y="313359"/>
                  </a:lnTo>
                  <a:lnTo>
                    <a:pt x="21974" y="321694"/>
                  </a:lnTo>
                  <a:lnTo>
                    <a:pt x="18185" y="310497"/>
                  </a:lnTo>
                  <a:lnTo>
                    <a:pt x="13639" y="312854"/>
                  </a:lnTo>
                  <a:lnTo>
                    <a:pt x="0" y="308139"/>
                  </a:lnTo>
                  <a:lnTo>
                    <a:pt x="8083" y="289701"/>
                  </a:lnTo>
                  <a:lnTo>
                    <a:pt x="5641" y="276062"/>
                  </a:lnTo>
                  <a:lnTo>
                    <a:pt x="11871" y="263855"/>
                  </a:lnTo>
                  <a:lnTo>
                    <a:pt x="7998" y="263181"/>
                  </a:lnTo>
                  <a:lnTo>
                    <a:pt x="8503" y="254678"/>
                  </a:lnTo>
                  <a:lnTo>
                    <a:pt x="4294" y="252236"/>
                  </a:lnTo>
                  <a:lnTo>
                    <a:pt x="4294" y="252236"/>
                  </a:lnTo>
                  <a:lnTo>
                    <a:pt x="11113" y="250721"/>
                  </a:lnTo>
                  <a:lnTo>
                    <a:pt x="10524" y="234051"/>
                  </a:lnTo>
                  <a:lnTo>
                    <a:pt x="17007" y="221591"/>
                  </a:lnTo>
                  <a:lnTo>
                    <a:pt x="14986" y="218897"/>
                  </a:lnTo>
                  <a:lnTo>
                    <a:pt x="23068" y="217213"/>
                  </a:lnTo>
                  <a:lnTo>
                    <a:pt x="17512" y="214771"/>
                  </a:lnTo>
                  <a:lnTo>
                    <a:pt x="22647" y="199364"/>
                  </a:lnTo>
                  <a:lnTo>
                    <a:pt x="17596" y="192545"/>
                  </a:lnTo>
                  <a:lnTo>
                    <a:pt x="23153" y="186399"/>
                  </a:lnTo>
                  <a:lnTo>
                    <a:pt x="23573" y="173181"/>
                  </a:lnTo>
                  <a:lnTo>
                    <a:pt x="25847" y="171245"/>
                  </a:lnTo>
                  <a:lnTo>
                    <a:pt x="31151" y="177054"/>
                  </a:lnTo>
                  <a:lnTo>
                    <a:pt x="38980" y="172844"/>
                  </a:lnTo>
                  <a:lnTo>
                    <a:pt x="38980" y="164088"/>
                  </a:lnTo>
                  <a:cubicBezTo>
                    <a:pt x="38980" y="164088"/>
                    <a:pt x="44537" y="160047"/>
                    <a:pt x="44537" y="160047"/>
                  </a:cubicBezTo>
                  <a:lnTo>
                    <a:pt x="48831" y="151965"/>
                  </a:lnTo>
                  <a:lnTo>
                    <a:pt x="46474" y="148092"/>
                  </a:lnTo>
                  <a:lnTo>
                    <a:pt x="50430" y="145650"/>
                  </a:lnTo>
                  <a:lnTo>
                    <a:pt x="48073" y="132517"/>
                  </a:lnTo>
                  <a:lnTo>
                    <a:pt x="51525" y="126539"/>
                  </a:lnTo>
                  <a:lnTo>
                    <a:pt x="57923" y="126876"/>
                  </a:lnTo>
                  <a:lnTo>
                    <a:pt x="63396" y="117531"/>
                  </a:lnTo>
                  <a:lnTo>
                    <a:pt x="72741" y="88232"/>
                  </a:lnTo>
                  <a:lnTo>
                    <a:pt x="87727" y="75856"/>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5" name="Google Shape;175;p11"/>
            <p:cNvSpPr/>
            <p:nvPr/>
          </p:nvSpPr>
          <p:spPr>
            <a:xfrm>
              <a:off x="7562208" y="2745693"/>
              <a:ext cx="1545831" cy="1120835"/>
            </a:xfrm>
            <a:custGeom>
              <a:rect b="b" l="l" r="r" t="t"/>
              <a:pathLst>
                <a:path extrusionOk="0" h="1120835" w="1545831">
                  <a:moveTo>
                    <a:pt x="734988" y="7493"/>
                  </a:moveTo>
                  <a:lnTo>
                    <a:pt x="743996" y="10524"/>
                  </a:lnTo>
                  <a:lnTo>
                    <a:pt x="747700" y="2021"/>
                  </a:lnTo>
                  <a:lnTo>
                    <a:pt x="759908" y="0"/>
                  </a:lnTo>
                  <a:lnTo>
                    <a:pt x="766643" y="9766"/>
                  </a:lnTo>
                  <a:lnTo>
                    <a:pt x="773042" y="8335"/>
                  </a:lnTo>
                  <a:lnTo>
                    <a:pt x="777420" y="15070"/>
                  </a:lnTo>
                  <a:lnTo>
                    <a:pt x="797710" y="23068"/>
                  </a:lnTo>
                  <a:lnTo>
                    <a:pt x="814127" y="20795"/>
                  </a:lnTo>
                  <a:lnTo>
                    <a:pt x="824062" y="14649"/>
                  </a:lnTo>
                  <a:lnTo>
                    <a:pt x="825409" y="18775"/>
                  </a:lnTo>
                  <a:lnTo>
                    <a:pt x="828608" y="16165"/>
                  </a:lnTo>
                  <a:lnTo>
                    <a:pt x="833070" y="21721"/>
                  </a:lnTo>
                  <a:lnTo>
                    <a:pt x="840984" y="21553"/>
                  </a:lnTo>
                  <a:lnTo>
                    <a:pt x="850413" y="33592"/>
                  </a:lnTo>
                  <a:lnTo>
                    <a:pt x="857317" y="31908"/>
                  </a:lnTo>
                  <a:lnTo>
                    <a:pt x="865147" y="35192"/>
                  </a:lnTo>
                  <a:lnTo>
                    <a:pt x="863379" y="41927"/>
                  </a:lnTo>
                  <a:lnTo>
                    <a:pt x="873145" y="37633"/>
                  </a:lnTo>
                  <a:lnTo>
                    <a:pt x="875334" y="52283"/>
                  </a:lnTo>
                  <a:lnTo>
                    <a:pt x="870788" y="59439"/>
                  </a:lnTo>
                  <a:lnTo>
                    <a:pt x="872808" y="57839"/>
                  </a:lnTo>
                  <a:lnTo>
                    <a:pt x="873987" y="64070"/>
                  </a:lnTo>
                  <a:lnTo>
                    <a:pt x="877944" y="63901"/>
                  </a:lnTo>
                  <a:lnTo>
                    <a:pt x="885100" y="73415"/>
                  </a:lnTo>
                  <a:lnTo>
                    <a:pt x="882911" y="82760"/>
                  </a:lnTo>
                  <a:lnTo>
                    <a:pt x="896718" y="84949"/>
                  </a:lnTo>
                  <a:lnTo>
                    <a:pt x="895035" y="90421"/>
                  </a:lnTo>
                  <a:lnTo>
                    <a:pt x="889646" y="90253"/>
                  </a:lnTo>
                  <a:lnTo>
                    <a:pt x="887879" y="101113"/>
                  </a:lnTo>
                  <a:lnTo>
                    <a:pt x="897897" y="104649"/>
                  </a:lnTo>
                  <a:lnTo>
                    <a:pt x="894698" y="106586"/>
                  </a:lnTo>
                  <a:lnTo>
                    <a:pt x="896634" y="110375"/>
                  </a:lnTo>
                  <a:lnTo>
                    <a:pt x="890825" y="111216"/>
                  </a:lnTo>
                  <a:lnTo>
                    <a:pt x="889057" y="118962"/>
                  </a:lnTo>
                  <a:lnTo>
                    <a:pt x="886195" y="115931"/>
                  </a:lnTo>
                  <a:lnTo>
                    <a:pt x="880891" y="119972"/>
                  </a:lnTo>
                  <a:lnTo>
                    <a:pt x="884427" y="126708"/>
                  </a:lnTo>
                  <a:lnTo>
                    <a:pt x="877944" y="126455"/>
                  </a:lnTo>
                  <a:lnTo>
                    <a:pt x="876934" y="133695"/>
                  </a:lnTo>
                  <a:lnTo>
                    <a:pt x="870282" y="134116"/>
                  </a:lnTo>
                  <a:lnTo>
                    <a:pt x="874408" y="142114"/>
                  </a:lnTo>
                  <a:lnTo>
                    <a:pt x="864221" y="145230"/>
                  </a:lnTo>
                  <a:lnTo>
                    <a:pt x="874913" y="156511"/>
                  </a:lnTo>
                  <a:lnTo>
                    <a:pt x="864558" y="165351"/>
                  </a:lnTo>
                  <a:lnTo>
                    <a:pt x="861948" y="182526"/>
                  </a:lnTo>
                  <a:lnTo>
                    <a:pt x="852602" y="189177"/>
                  </a:lnTo>
                  <a:lnTo>
                    <a:pt x="853697" y="198101"/>
                  </a:lnTo>
                  <a:lnTo>
                    <a:pt x="847298" y="200038"/>
                  </a:lnTo>
                  <a:lnTo>
                    <a:pt x="849993" y="212077"/>
                  </a:lnTo>
                  <a:lnTo>
                    <a:pt x="841068" y="206015"/>
                  </a:lnTo>
                  <a:lnTo>
                    <a:pt x="838879" y="208373"/>
                  </a:lnTo>
                  <a:lnTo>
                    <a:pt x="843005" y="208962"/>
                  </a:lnTo>
                  <a:lnTo>
                    <a:pt x="842668" y="212077"/>
                  </a:lnTo>
                  <a:lnTo>
                    <a:pt x="829702" y="221928"/>
                  </a:lnTo>
                  <a:lnTo>
                    <a:pt x="841068" y="236577"/>
                  </a:lnTo>
                  <a:lnTo>
                    <a:pt x="839974" y="246343"/>
                  </a:lnTo>
                  <a:lnTo>
                    <a:pt x="817411" y="252320"/>
                  </a:lnTo>
                  <a:lnTo>
                    <a:pt x="812359" y="257877"/>
                  </a:lnTo>
                  <a:lnTo>
                    <a:pt x="805287" y="253247"/>
                  </a:lnTo>
                  <a:lnTo>
                    <a:pt x="800488" y="258130"/>
                  </a:lnTo>
                  <a:lnTo>
                    <a:pt x="783734" y="254594"/>
                  </a:lnTo>
                  <a:lnTo>
                    <a:pt x="778262" y="260487"/>
                  </a:lnTo>
                  <a:lnTo>
                    <a:pt x="773715" y="258130"/>
                  </a:lnTo>
                  <a:lnTo>
                    <a:pt x="770095" y="264191"/>
                  </a:lnTo>
                  <a:lnTo>
                    <a:pt x="772200" y="274968"/>
                  </a:lnTo>
                  <a:lnTo>
                    <a:pt x="764539" y="280693"/>
                  </a:lnTo>
                  <a:lnTo>
                    <a:pt x="759319" y="279430"/>
                  </a:lnTo>
                  <a:lnTo>
                    <a:pt x="756288" y="289954"/>
                  </a:lnTo>
                  <a:lnTo>
                    <a:pt x="750142" y="295090"/>
                  </a:lnTo>
                  <a:lnTo>
                    <a:pt x="756456" y="302498"/>
                  </a:lnTo>
                  <a:lnTo>
                    <a:pt x="752331" y="307550"/>
                  </a:lnTo>
                  <a:lnTo>
                    <a:pt x="758898" y="310076"/>
                  </a:lnTo>
                  <a:lnTo>
                    <a:pt x="760582" y="320178"/>
                  </a:lnTo>
                  <a:lnTo>
                    <a:pt x="768159" y="325735"/>
                  </a:lnTo>
                  <a:lnTo>
                    <a:pt x="765970" y="330113"/>
                  </a:lnTo>
                  <a:lnTo>
                    <a:pt x="776746" y="335249"/>
                  </a:lnTo>
                  <a:lnTo>
                    <a:pt x="771779" y="338279"/>
                  </a:lnTo>
                  <a:lnTo>
                    <a:pt x="776073" y="343078"/>
                  </a:lnTo>
                  <a:lnTo>
                    <a:pt x="767654" y="342742"/>
                  </a:lnTo>
                  <a:lnTo>
                    <a:pt x="755783" y="350908"/>
                  </a:lnTo>
                  <a:lnTo>
                    <a:pt x="755783" y="368336"/>
                  </a:lnTo>
                  <a:cubicBezTo>
                    <a:pt x="755783" y="368336"/>
                    <a:pt x="727158" y="391236"/>
                    <a:pt x="727158" y="391236"/>
                  </a:cubicBezTo>
                  <a:lnTo>
                    <a:pt x="726905" y="396035"/>
                  </a:lnTo>
                  <a:lnTo>
                    <a:pt x="734903" y="404622"/>
                  </a:lnTo>
                  <a:lnTo>
                    <a:pt x="736924" y="417419"/>
                  </a:lnTo>
                  <a:lnTo>
                    <a:pt x="745427" y="432994"/>
                  </a:lnTo>
                  <a:lnTo>
                    <a:pt x="743743" y="454126"/>
                  </a:lnTo>
                  <a:lnTo>
                    <a:pt x="736840" y="461030"/>
                  </a:lnTo>
                  <a:lnTo>
                    <a:pt x="745596" y="470039"/>
                  </a:lnTo>
                  <a:lnTo>
                    <a:pt x="745090" y="475595"/>
                  </a:lnTo>
                  <a:lnTo>
                    <a:pt x="761676" y="487550"/>
                  </a:lnTo>
                  <a:lnTo>
                    <a:pt x="755530" y="498411"/>
                  </a:lnTo>
                  <a:lnTo>
                    <a:pt x="764960" y="508851"/>
                  </a:lnTo>
                  <a:lnTo>
                    <a:pt x="774641" y="504557"/>
                  </a:lnTo>
                  <a:lnTo>
                    <a:pt x="787102" y="485866"/>
                  </a:lnTo>
                  <a:lnTo>
                    <a:pt x="799983" y="493023"/>
                  </a:lnTo>
                  <a:lnTo>
                    <a:pt x="815979" y="514744"/>
                  </a:lnTo>
                  <a:lnTo>
                    <a:pt x="821199" y="516765"/>
                  </a:lnTo>
                  <a:lnTo>
                    <a:pt x="827093" y="512976"/>
                  </a:lnTo>
                  <a:lnTo>
                    <a:pt x="829534" y="515754"/>
                  </a:lnTo>
                  <a:lnTo>
                    <a:pt x="832060" y="512050"/>
                  </a:lnTo>
                  <a:lnTo>
                    <a:pt x="837616" y="527204"/>
                  </a:lnTo>
                  <a:lnTo>
                    <a:pt x="841489" y="521395"/>
                  </a:lnTo>
                  <a:lnTo>
                    <a:pt x="853023" y="518954"/>
                  </a:lnTo>
                  <a:lnTo>
                    <a:pt x="858075" y="503799"/>
                  </a:lnTo>
                  <a:lnTo>
                    <a:pt x="868515" y="493612"/>
                  </a:lnTo>
                  <a:lnTo>
                    <a:pt x="871630" y="476606"/>
                  </a:lnTo>
                  <a:lnTo>
                    <a:pt x="858243" y="471638"/>
                  </a:lnTo>
                  <a:lnTo>
                    <a:pt x="859169" y="465071"/>
                  </a:lnTo>
                  <a:lnTo>
                    <a:pt x="862116" y="468270"/>
                  </a:lnTo>
                  <a:lnTo>
                    <a:pt x="868430" y="465829"/>
                  </a:lnTo>
                  <a:lnTo>
                    <a:pt x="853529" y="438130"/>
                  </a:lnTo>
                  <a:lnTo>
                    <a:pt x="835007" y="447223"/>
                  </a:lnTo>
                  <a:lnTo>
                    <a:pt x="830208" y="444950"/>
                  </a:lnTo>
                  <a:lnTo>
                    <a:pt x="828524" y="434257"/>
                  </a:lnTo>
                  <a:lnTo>
                    <a:pt x="834249" y="425670"/>
                  </a:lnTo>
                  <a:lnTo>
                    <a:pt x="832902" y="407990"/>
                  </a:lnTo>
                  <a:lnTo>
                    <a:pt x="835764" y="404117"/>
                  </a:lnTo>
                  <a:lnTo>
                    <a:pt x="832902" y="395108"/>
                  </a:lnTo>
                  <a:lnTo>
                    <a:pt x="815979" y="387110"/>
                  </a:lnTo>
                  <a:lnTo>
                    <a:pt x="813369" y="378944"/>
                  </a:lnTo>
                  <a:lnTo>
                    <a:pt x="807813" y="374903"/>
                  </a:lnTo>
                  <a:lnTo>
                    <a:pt x="811349" y="356044"/>
                  </a:lnTo>
                  <a:lnTo>
                    <a:pt x="803435" y="348972"/>
                  </a:lnTo>
                  <a:lnTo>
                    <a:pt x="798383" y="317569"/>
                  </a:lnTo>
                  <a:lnTo>
                    <a:pt x="785671" y="310665"/>
                  </a:lnTo>
                  <a:lnTo>
                    <a:pt x="778178" y="315211"/>
                  </a:lnTo>
                  <a:lnTo>
                    <a:pt x="773463" y="311675"/>
                  </a:lnTo>
                  <a:lnTo>
                    <a:pt x="775820" y="308644"/>
                  </a:lnTo>
                  <a:lnTo>
                    <a:pt x="780451" y="310833"/>
                  </a:lnTo>
                  <a:lnTo>
                    <a:pt x="784913" y="304772"/>
                  </a:lnTo>
                  <a:lnTo>
                    <a:pt x="786344" y="308644"/>
                  </a:lnTo>
                  <a:lnTo>
                    <a:pt x="790722" y="308139"/>
                  </a:lnTo>
                  <a:lnTo>
                    <a:pt x="793584" y="304266"/>
                  </a:lnTo>
                  <a:lnTo>
                    <a:pt x="790722" y="297110"/>
                  </a:lnTo>
                  <a:lnTo>
                    <a:pt x="799731" y="299299"/>
                  </a:lnTo>
                  <a:lnTo>
                    <a:pt x="797036" y="290712"/>
                  </a:lnTo>
                  <a:lnTo>
                    <a:pt x="801835" y="291385"/>
                  </a:lnTo>
                  <a:lnTo>
                    <a:pt x="804529" y="286502"/>
                  </a:lnTo>
                  <a:lnTo>
                    <a:pt x="808991" y="288607"/>
                  </a:lnTo>
                  <a:lnTo>
                    <a:pt x="813285" y="281282"/>
                  </a:lnTo>
                  <a:lnTo>
                    <a:pt x="819094" y="280525"/>
                  </a:lnTo>
                  <a:lnTo>
                    <a:pt x="821873" y="284229"/>
                  </a:lnTo>
                  <a:lnTo>
                    <a:pt x="816148" y="289112"/>
                  </a:lnTo>
                  <a:lnTo>
                    <a:pt x="813959" y="285913"/>
                  </a:lnTo>
                  <a:lnTo>
                    <a:pt x="814211" y="292227"/>
                  </a:lnTo>
                  <a:lnTo>
                    <a:pt x="823220" y="293995"/>
                  </a:lnTo>
                  <a:lnTo>
                    <a:pt x="824062" y="299047"/>
                  </a:lnTo>
                  <a:lnTo>
                    <a:pt x="832986" y="297952"/>
                  </a:lnTo>
                  <a:lnTo>
                    <a:pt x="829197" y="287344"/>
                  </a:lnTo>
                  <a:lnTo>
                    <a:pt x="841489" y="283892"/>
                  </a:lnTo>
                  <a:lnTo>
                    <a:pt x="831302" y="283219"/>
                  </a:lnTo>
                  <a:lnTo>
                    <a:pt x="825914" y="277494"/>
                  </a:lnTo>
                  <a:lnTo>
                    <a:pt x="827177" y="270169"/>
                  </a:lnTo>
                  <a:lnTo>
                    <a:pt x="831555" y="274968"/>
                  </a:lnTo>
                  <a:lnTo>
                    <a:pt x="844520" y="276988"/>
                  </a:lnTo>
                  <a:lnTo>
                    <a:pt x="847298" y="279177"/>
                  </a:lnTo>
                  <a:lnTo>
                    <a:pt x="841658" y="280777"/>
                  </a:lnTo>
                  <a:lnTo>
                    <a:pt x="845278" y="283471"/>
                  </a:lnTo>
                  <a:lnTo>
                    <a:pt x="849319" y="276652"/>
                  </a:lnTo>
                  <a:lnTo>
                    <a:pt x="844268" y="268233"/>
                  </a:lnTo>
                  <a:lnTo>
                    <a:pt x="852687" y="265454"/>
                  </a:lnTo>
                  <a:lnTo>
                    <a:pt x="852350" y="259056"/>
                  </a:lnTo>
                  <a:lnTo>
                    <a:pt x="858664" y="258635"/>
                  </a:lnTo>
                  <a:lnTo>
                    <a:pt x="859843" y="262171"/>
                  </a:lnTo>
                  <a:lnTo>
                    <a:pt x="862284" y="258551"/>
                  </a:lnTo>
                  <a:lnTo>
                    <a:pt x="864221" y="264107"/>
                  </a:lnTo>
                  <a:lnTo>
                    <a:pt x="859759" y="266128"/>
                  </a:lnTo>
                  <a:lnTo>
                    <a:pt x="863126" y="274126"/>
                  </a:lnTo>
                  <a:lnTo>
                    <a:pt x="857401" y="280609"/>
                  </a:lnTo>
                  <a:lnTo>
                    <a:pt x="861948" y="284229"/>
                  </a:lnTo>
                  <a:lnTo>
                    <a:pt x="867420" y="282208"/>
                  </a:lnTo>
                  <a:lnTo>
                    <a:pt x="870619" y="294500"/>
                  </a:lnTo>
                  <a:lnTo>
                    <a:pt x="861863" y="299215"/>
                  </a:lnTo>
                  <a:lnTo>
                    <a:pt x="855465" y="294585"/>
                  </a:lnTo>
                  <a:lnTo>
                    <a:pt x="862284" y="294248"/>
                  </a:lnTo>
                  <a:lnTo>
                    <a:pt x="865484" y="289786"/>
                  </a:lnTo>
                  <a:lnTo>
                    <a:pt x="852350" y="292227"/>
                  </a:lnTo>
                  <a:lnTo>
                    <a:pt x="845867" y="299131"/>
                  </a:lnTo>
                  <a:lnTo>
                    <a:pt x="846877" y="303004"/>
                  </a:lnTo>
                  <a:lnTo>
                    <a:pt x="837785" y="306455"/>
                  </a:lnTo>
                  <a:lnTo>
                    <a:pt x="836269" y="309823"/>
                  </a:lnTo>
                  <a:lnTo>
                    <a:pt x="841321" y="309402"/>
                  </a:lnTo>
                  <a:lnTo>
                    <a:pt x="840226" y="315043"/>
                  </a:lnTo>
                  <a:lnTo>
                    <a:pt x="846625" y="323209"/>
                  </a:lnTo>
                  <a:lnTo>
                    <a:pt x="852771" y="300730"/>
                  </a:lnTo>
                  <a:lnTo>
                    <a:pt x="861779" y="303256"/>
                  </a:lnTo>
                  <a:lnTo>
                    <a:pt x="866241" y="299720"/>
                  </a:lnTo>
                  <a:lnTo>
                    <a:pt x="869272" y="312349"/>
                  </a:lnTo>
                  <a:lnTo>
                    <a:pt x="864052" y="316727"/>
                  </a:lnTo>
                  <a:lnTo>
                    <a:pt x="858412" y="314454"/>
                  </a:lnTo>
                  <a:lnTo>
                    <a:pt x="855465" y="320094"/>
                  </a:lnTo>
                  <a:lnTo>
                    <a:pt x="852687" y="318074"/>
                  </a:lnTo>
                  <a:lnTo>
                    <a:pt x="852013" y="335586"/>
                  </a:lnTo>
                  <a:lnTo>
                    <a:pt x="865484" y="324977"/>
                  </a:lnTo>
                  <a:lnTo>
                    <a:pt x="873819" y="329692"/>
                  </a:lnTo>
                  <a:lnTo>
                    <a:pt x="873650" y="322283"/>
                  </a:lnTo>
                  <a:lnTo>
                    <a:pt x="869525" y="320094"/>
                  </a:lnTo>
                  <a:lnTo>
                    <a:pt x="875502" y="313864"/>
                  </a:lnTo>
                  <a:lnTo>
                    <a:pt x="876765" y="319505"/>
                  </a:lnTo>
                  <a:lnTo>
                    <a:pt x="884595" y="323883"/>
                  </a:lnTo>
                  <a:lnTo>
                    <a:pt x="878954" y="331544"/>
                  </a:lnTo>
                  <a:lnTo>
                    <a:pt x="878449" y="340048"/>
                  </a:lnTo>
                  <a:lnTo>
                    <a:pt x="882238" y="341058"/>
                  </a:lnTo>
                  <a:lnTo>
                    <a:pt x="889478" y="330450"/>
                  </a:lnTo>
                  <a:lnTo>
                    <a:pt x="895877" y="336006"/>
                  </a:lnTo>
                  <a:lnTo>
                    <a:pt x="893688" y="339963"/>
                  </a:lnTo>
                  <a:lnTo>
                    <a:pt x="897476" y="346362"/>
                  </a:lnTo>
                  <a:lnTo>
                    <a:pt x="906316" y="345015"/>
                  </a:lnTo>
                  <a:lnTo>
                    <a:pt x="904127" y="340216"/>
                  </a:lnTo>
                  <a:lnTo>
                    <a:pt x="907327" y="338532"/>
                  </a:lnTo>
                  <a:lnTo>
                    <a:pt x="911115" y="345857"/>
                  </a:lnTo>
                  <a:lnTo>
                    <a:pt x="916756" y="345352"/>
                  </a:lnTo>
                  <a:lnTo>
                    <a:pt x="917682" y="340553"/>
                  </a:lnTo>
                  <a:lnTo>
                    <a:pt x="912462" y="339037"/>
                  </a:lnTo>
                  <a:lnTo>
                    <a:pt x="916335" y="336596"/>
                  </a:lnTo>
                  <a:lnTo>
                    <a:pt x="920460" y="338111"/>
                  </a:lnTo>
                  <a:lnTo>
                    <a:pt x="920629" y="344173"/>
                  </a:lnTo>
                  <a:lnTo>
                    <a:pt x="928206" y="341984"/>
                  </a:lnTo>
                  <a:lnTo>
                    <a:pt x="930227" y="338364"/>
                  </a:lnTo>
                  <a:lnTo>
                    <a:pt x="923912" y="329524"/>
                  </a:lnTo>
                  <a:lnTo>
                    <a:pt x="922986" y="319589"/>
                  </a:lnTo>
                  <a:lnTo>
                    <a:pt x="933426" y="328850"/>
                  </a:lnTo>
                  <a:lnTo>
                    <a:pt x="935952" y="326240"/>
                  </a:lnTo>
                  <a:lnTo>
                    <a:pt x="932836" y="323209"/>
                  </a:lnTo>
                  <a:lnTo>
                    <a:pt x="934773" y="314874"/>
                  </a:lnTo>
                  <a:lnTo>
                    <a:pt x="929469" y="316979"/>
                  </a:lnTo>
                  <a:lnTo>
                    <a:pt x="925512" y="311423"/>
                  </a:lnTo>
                  <a:lnTo>
                    <a:pt x="920545" y="315127"/>
                  </a:lnTo>
                  <a:lnTo>
                    <a:pt x="920545" y="307550"/>
                  </a:lnTo>
                  <a:cubicBezTo>
                    <a:pt x="920545" y="307550"/>
                    <a:pt x="926775" y="301657"/>
                    <a:pt x="926775" y="301657"/>
                  </a:cubicBezTo>
                  <a:lnTo>
                    <a:pt x="935783" y="303088"/>
                  </a:lnTo>
                  <a:lnTo>
                    <a:pt x="933089" y="310665"/>
                  </a:lnTo>
                  <a:lnTo>
                    <a:pt x="936962" y="316221"/>
                  </a:lnTo>
                  <a:lnTo>
                    <a:pt x="939488" y="310581"/>
                  </a:lnTo>
                  <a:lnTo>
                    <a:pt x="947907" y="317400"/>
                  </a:lnTo>
                  <a:lnTo>
                    <a:pt x="955315" y="312601"/>
                  </a:lnTo>
                  <a:lnTo>
                    <a:pt x="961125" y="315211"/>
                  </a:lnTo>
                  <a:lnTo>
                    <a:pt x="955652" y="315379"/>
                  </a:lnTo>
                  <a:lnTo>
                    <a:pt x="950011" y="324051"/>
                  </a:lnTo>
                  <a:lnTo>
                    <a:pt x="952790" y="326493"/>
                  </a:lnTo>
                  <a:lnTo>
                    <a:pt x="946981" y="327250"/>
                  </a:lnTo>
                  <a:lnTo>
                    <a:pt x="942434" y="334744"/>
                  </a:lnTo>
                  <a:lnTo>
                    <a:pt x="945128" y="345857"/>
                  </a:lnTo>
                  <a:lnTo>
                    <a:pt x="947991" y="340890"/>
                  </a:lnTo>
                  <a:lnTo>
                    <a:pt x="950769" y="347035"/>
                  </a:lnTo>
                  <a:lnTo>
                    <a:pt x="957336" y="341816"/>
                  </a:lnTo>
                  <a:lnTo>
                    <a:pt x="955989" y="349224"/>
                  </a:lnTo>
                  <a:lnTo>
                    <a:pt x="961125" y="351834"/>
                  </a:lnTo>
                  <a:lnTo>
                    <a:pt x="974427" y="333312"/>
                  </a:lnTo>
                  <a:lnTo>
                    <a:pt x="978721" y="339206"/>
                  </a:lnTo>
                  <a:lnTo>
                    <a:pt x="980994" y="337774"/>
                  </a:lnTo>
                  <a:lnTo>
                    <a:pt x="980152" y="342321"/>
                  </a:lnTo>
                  <a:lnTo>
                    <a:pt x="1006167" y="339879"/>
                  </a:lnTo>
                  <a:lnTo>
                    <a:pt x="1025615" y="348719"/>
                  </a:lnTo>
                  <a:lnTo>
                    <a:pt x="1024184" y="341900"/>
                  </a:lnTo>
                  <a:lnTo>
                    <a:pt x="1028477" y="338616"/>
                  </a:lnTo>
                  <a:lnTo>
                    <a:pt x="1024100" y="321105"/>
                  </a:lnTo>
                  <a:lnTo>
                    <a:pt x="1033866" y="317821"/>
                  </a:lnTo>
                  <a:lnTo>
                    <a:pt x="1035802" y="322452"/>
                  </a:lnTo>
                  <a:lnTo>
                    <a:pt x="1040938" y="314959"/>
                  </a:lnTo>
                  <a:lnTo>
                    <a:pt x="1050451" y="315632"/>
                  </a:lnTo>
                  <a:lnTo>
                    <a:pt x="1054661" y="301067"/>
                  </a:lnTo>
                  <a:lnTo>
                    <a:pt x="1065690" y="298626"/>
                  </a:lnTo>
                  <a:lnTo>
                    <a:pt x="1072762" y="301993"/>
                  </a:lnTo>
                  <a:lnTo>
                    <a:pt x="1084128" y="293153"/>
                  </a:lnTo>
                  <a:lnTo>
                    <a:pt x="1085222" y="286755"/>
                  </a:lnTo>
                  <a:lnTo>
                    <a:pt x="1094231" y="288944"/>
                  </a:lnTo>
                  <a:lnTo>
                    <a:pt x="1096083" y="284313"/>
                  </a:lnTo>
                  <a:lnTo>
                    <a:pt x="1105765" y="292396"/>
                  </a:lnTo>
                  <a:lnTo>
                    <a:pt x="1104586" y="311591"/>
                  </a:lnTo>
                  <a:lnTo>
                    <a:pt x="1117636" y="321610"/>
                  </a:lnTo>
                  <a:lnTo>
                    <a:pt x="1121340" y="320515"/>
                  </a:lnTo>
                  <a:lnTo>
                    <a:pt x="1125718" y="333986"/>
                  </a:lnTo>
                  <a:lnTo>
                    <a:pt x="1112921" y="339711"/>
                  </a:lnTo>
                  <a:lnTo>
                    <a:pt x="1098019" y="362021"/>
                  </a:lnTo>
                  <a:lnTo>
                    <a:pt x="1106775" y="367325"/>
                  </a:lnTo>
                  <a:lnTo>
                    <a:pt x="1114184" y="362863"/>
                  </a:lnTo>
                  <a:lnTo>
                    <a:pt x="1118309" y="366063"/>
                  </a:lnTo>
                  <a:lnTo>
                    <a:pt x="1115447" y="356717"/>
                  </a:lnTo>
                  <a:lnTo>
                    <a:pt x="1128665" y="352003"/>
                  </a:lnTo>
                  <a:lnTo>
                    <a:pt x="1133885" y="359327"/>
                  </a:lnTo>
                  <a:lnTo>
                    <a:pt x="1138094" y="359327"/>
                  </a:lnTo>
                  <a:cubicBezTo>
                    <a:pt x="1138094" y="359327"/>
                    <a:pt x="1139104" y="350572"/>
                    <a:pt x="1139104" y="350572"/>
                  </a:cubicBezTo>
                  <a:lnTo>
                    <a:pt x="1134895" y="348130"/>
                  </a:lnTo>
                  <a:lnTo>
                    <a:pt x="1140788" y="348382"/>
                  </a:lnTo>
                  <a:lnTo>
                    <a:pt x="1146766" y="354865"/>
                  </a:lnTo>
                  <a:lnTo>
                    <a:pt x="1150134" y="350235"/>
                  </a:lnTo>
                  <a:lnTo>
                    <a:pt x="1157963" y="354023"/>
                  </a:lnTo>
                  <a:lnTo>
                    <a:pt x="1155774" y="337859"/>
                  </a:lnTo>
                  <a:lnTo>
                    <a:pt x="1162425" y="344089"/>
                  </a:lnTo>
                  <a:lnTo>
                    <a:pt x="1156953" y="347793"/>
                  </a:lnTo>
                  <a:lnTo>
                    <a:pt x="1166635" y="353602"/>
                  </a:lnTo>
                  <a:lnTo>
                    <a:pt x="1170676" y="352171"/>
                  </a:lnTo>
                  <a:lnTo>
                    <a:pt x="1169666" y="357559"/>
                  </a:lnTo>
                  <a:lnTo>
                    <a:pt x="1179095" y="354107"/>
                  </a:lnTo>
                  <a:lnTo>
                    <a:pt x="1187683" y="356044"/>
                  </a:lnTo>
                  <a:lnTo>
                    <a:pt x="1187683" y="351666"/>
                  </a:lnTo>
                  <a:cubicBezTo>
                    <a:pt x="1187683" y="351666"/>
                    <a:pt x="1178759" y="348972"/>
                    <a:pt x="1178759" y="348972"/>
                  </a:cubicBezTo>
                  <a:lnTo>
                    <a:pt x="1178759" y="344089"/>
                  </a:lnTo>
                  <a:cubicBezTo>
                    <a:pt x="1178759" y="344089"/>
                    <a:pt x="1174212" y="341310"/>
                    <a:pt x="1174212" y="341310"/>
                  </a:cubicBezTo>
                  <a:lnTo>
                    <a:pt x="1191808" y="339458"/>
                  </a:lnTo>
                  <a:lnTo>
                    <a:pt x="1196775" y="346530"/>
                  </a:lnTo>
                  <a:lnTo>
                    <a:pt x="1198291" y="330450"/>
                  </a:lnTo>
                  <a:lnTo>
                    <a:pt x="1205615" y="329860"/>
                  </a:lnTo>
                  <a:lnTo>
                    <a:pt x="1210330" y="336764"/>
                  </a:lnTo>
                  <a:lnTo>
                    <a:pt x="1203258" y="343920"/>
                  </a:lnTo>
                  <a:lnTo>
                    <a:pt x="1204268" y="354192"/>
                  </a:lnTo>
                  <a:lnTo>
                    <a:pt x="1196523" y="360422"/>
                  </a:lnTo>
                  <a:lnTo>
                    <a:pt x="1200311" y="368420"/>
                  </a:lnTo>
                  <a:lnTo>
                    <a:pt x="1190040" y="373556"/>
                  </a:lnTo>
                  <a:lnTo>
                    <a:pt x="1192229" y="378860"/>
                  </a:lnTo>
                  <a:lnTo>
                    <a:pt x="1197954" y="380796"/>
                  </a:lnTo>
                  <a:lnTo>
                    <a:pt x="1206794" y="378018"/>
                  </a:lnTo>
                  <a:lnTo>
                    <a:pt x="1206794" y="378018"/>
                  </a:lnTo>
                  <a:lnTo>
                    <a:pt x="1209488" y="379786"/>
                  </a:lnTo>
                  <a:lnTo>
                    <a:pt x="1208983" y="376418"/>
                  </a:lnTo>
                  <a:lnTo>
                    <a:pt x="1208983" y="376418"/>
                  </a:lnTo>
                  <a:lnTo>
                    <a:pt x="1215971" y="373387"/>
                  </a:lnTo>
                  <a:lnTo>
                    <a:pt x="1219254" y="382480"/>
                  </a:lnTo>
                  <a:lnTo>
                    <a:pt x="1230115" y="381133"/>
                  </a:lnTo>
                  <a:lnTo>
                    <a:pt x="1228852" y="376839"/>
                  </a:lnTo>
                  <a:lnTo>
                    <a:pt x="1240639" y="377260"/>
                  </a:lnTo>
                  <a:lnTo>
                    <a:pt x="1250489" y="388963"/>
                  </a:lnTo>
                  <a:lnTo>
                    <a:pt x="1255625" y="375997"/>
                  </a:lnTo>
                  <a:lnTo>
                    <a:pt x="1262276" y="380628"/>
                  </a:lnTo>
                  <a:lnTo>
                    <a:pt x="1259750" y="381722"/>
                  </a:lnTo>
                  <a:lnTo>
                    <a:pt x="1264717" y="380712"/>
                  </a:lnTo>
                  <a:lnTo>
                    <a:pt x="1262781" y="368757"/>
                  </a:lnTo>
                  <a:lnTo>
                    <a:pt x="1273305" y="354613"/>
                  </a:lnTo>
                  <a:lnTo>
                    <a:pt x="1270527" y="347372"/>
                  </a:lnTo>
                  <a:lnTo>
                    <a:pt x="1274652" y="335249"/>
                  </a:lnTo>
                  <a:lnTo>
                    <a:pt x="1281219" y="335586"/>
                  </a:lnTo>
                  <a:lnTo>
                    <a:pt x="1282650" y="345267"/>
                  </a:lnTo>
                  <a:lnTo>
                    <a:pt x="1282313" y="336006"/>
                  </a:lnTo>
                  <a:lnTo>
                    <a:pt x="1285344" y="334238"/>
                  </a:lnTo>
                  <a:lnTo>
                    <a:pt x="1296121" y="343836"/>
                  </a:lnTo>
                  <a:lnTo>
                    <a:pt x="1303024" y="341816"/>
                  </a:lnTo>
                  <a:lnTo>
                    <a:pt x="1304456" y="346362"/>
                  </a:lnTo>
                  <a:lnTo>
                    <a:pt x="1297889" y="346867"/>
                  </a:lnTo>
                  <a:lnTo>
                    <a:pt x="1312454" y="353265"/>
                  </a:lnTo>
                  <a:lnTo>
                    <a:pt x="1316663" y="347035"/>
                  </a:lnTo>
                  <a:lnTo>
                    <a:pt x="1310517" y="341142"/>
                  </a:lnTo>
                  <a:lnTo>
                    <a:pt x="1314474" y="338195"/>
                  </a:lnTo>
                  <a:lnTo>
                    <a:pt x="1319610" y="339879"/>
                  </a:lnTo>
                  <a:lnTo>
                    <a:pt x="1316916" y="331376"/>
                  </a:lnTo>
                  <a:lnTo>
                    <a:pt x="1326935" y="329692"/>
                  </a:lnTo>
                  <a:lnTo>
                    <a:pt x="1329629" y="335080"/>
                  </a:lnTo>
                  <a:lnTo>
                    <a:pt x="1336196" y="336764"/>
                  </a:lnTo>
                  <a:lnTo>
                    <a:pt x="1331481" y="341310"/>
                  </a:lnTo>
                  <a:lnTo>
                    <a:pt x="1333081" y="348382"/>
                  </a:lnTo>
                  <a:lnTo>
                    <a:pt x="1335859" y="344005"/>
                  </a:lnTo>
                  <a:lnTo>
                    <a:pt x="1338553" y="347793"/>
                  </a:lnTo>
                  <a:lnTo>
                    <a:pt x="1331818" y="352339"/>
                  </a:lnTo>
                  <a:lnTo>
                    <a:pt x="1333670" y="356044"/>
                  </a:lnTo>
                  <a:lnTo>
                    <a:pt x="1343268" y="352339"/>
                  </a:lnTo>
                  <a:lnTo>
                    <a:pt x="1347393" y="359327"/>
                  </a:lnTo>
                  <a:lnTo>
                    <a:pt x="1356317" y="358401"/>
                  </a:lnTo>
                  <a:lnTo>
                    <a:pt x="1366336" y="365894"/>
                  </a:lnTo>
                  <a:lnTo>
                    <a:pt x="1373408" y="364126"/>
                  </a:lnTo>
                  <a:lnTo>
                    <a:pt x="1383427" y="369262"/>
                  </a:lnTo>
                  <a:lnTo>
                    <a:pt x="1385616" y="365978"/>
                  </a:lnTo>
                  <a:lnTo>
                    <a:pt x="1387973" y="381301"/>
                  </a:lnTo>
                  <a:lnTo>
                    <a:pt x="1385195" y="388794"/>
                  </a:lnTo>
                  <a:lnTo>
                    <a:pt x="1396224" y="400834"/>
                  </a:lnTo>
                  <a:lnTo>
                    <a:pt x="1404306" y="396961"/>
                  </a:lnTo>
                  <a:lnTo>
                    <a:pt x="1423249" y="408326"/>
                  </a:lnTo>
                  <a:lnTo>
                    <a:pt x="1431584" y="408326"/>
                  </a:lnTo>
                  <a:lnTo>
                    <a:pt x="1438067" y="402012"/>
                  </a:lnTo>
                  <a:lnTo>
                    <a:pt x="1435036" y="405885"/>
                  </a:lnTo>
                  <a:lnTo>
                    <a:pt x="1440424" y="410347"/>
                  </a:lnTo>
                  <a:lnTo>
                    <a:pt x="1436888" y="410179"/>
                  </a:lnTo>
                  <a:lnTo>
                    <a:pt x="1433941" y="418513"/>
                  </a:lnTo>
                  <a:lnTo>
                    <a:pt x="1441182" y="420618"/>
                  </a:lnTo>
                  <a:lnTo>
                    <a:pt x="1438656" y="416072"/>
                  </a:lnTo>
                  <a:lnTo>
                    <a:pt x="1442781" y="416072"/>
                  </a:lnTo>
                  <a:cubicBezTo>
                    <a:pt x="1442781" y="416072"/>
                    <a:pt x="1442445" y="413125"/>
                    <a:pt x="1442445" y="413125"/>
                  </a:cubicBezTo>
                  <a:lnTo>
                    <a:pt x="1445476" y="415567"/>
                  </a:lnTo>
                  <a:lnTo>
                    <a:pt x="1446402" y="411441"/>
                  </a:lnTo>
                  <a:lnTo>
                    <a:pt x="1443960" y="432068"/>
                  </a:lnTo>
                  <a:lnTo>
                    <a:pt x="1448001" y="432742"/>
                  </a:lnTo>
                  <a:lnTo>
                    <a:pt x="1449853" y="428785"/>
                  </a:lnTo>
                  <a:lnTo>
                    <a:pt x="1455663" y="431984"/>
                  </a:lnTo>
                  <a:lnTo>
                    <a:pt x="1455242" y="442929"/>
                  </a:lnTo>
                  <a:lnTo>
                    <a:pt x="1461556" y="440993"/>
                  </a:lnTo>
                  <a:lnTo>
                    <a:pt x="1475532" y="446044"/>
                  </a:lnTo>
                  <a:lnTo>
                    <a:pt x="1474185" y="429374"/>
                  </a:lnTo>
                  <a:lnTo>
                    <a:pt x="1479573" y="424996"/>
                  </a:lnTo>
                  <a:lnTo>
                    <a:pt x="1482520" y="430469"/>
                  </a:lnTo>
                  <a:lnTo>
                    <a:pt x="1494811" y="430469"/>
                  </a:lnTo>
                  <a:cubicBezTo>
                    <a:pt x="1494811" y="430469"/>
                    <a:pt x="1496748" y="435520"/>
                    <a:pt x="1496748" y="435520"/>
                  </a:cubicBezTo>
                  <a:lnTo>
                    <a:pt x="1519395" y="426091"/>
                  </a:lnTo>
                  <a:lnTo>
                    <a:pt x="1526130" y="430890"/>
                  </a:lnTo>
                  <a:lnTo>
                    <a:pt x="1525962" y="437036"/>
                  </a:lnTo>
                  <a:lnTo>
                    <a:pt x="1537917" y="436783"/>
                  </a:lnTo>
                  <a:lnTo>
                    <a:pt x="1537412" y="445707"/>
                  </a:lnTo>
                  <a:lnTo>
                    <a:pt x="1543811" y="445707"/>
                  </a:lnTo>
                  <a:cubicBezTo>
                    <a:pt x="1543811" y="445707"/>
                    <a:pt x="1544568" y="454884"/>
                    <a:pt x="1544568" y="454884"/>
                  </a:cubicBezTo>
                  <a:lnTo>
                    <a:pt x="1534886" y="457073"/>
                  </a:lnTo>
                  <a:lnTo>
                    <a:pt x="1528993" y="454211"/>
                  </a:lnTo>
                  <a:lnTo>
                    <a:pt x="1529582" y="462545"/>
                  </a:lnTo>
                  <a:lnTo>
                    <a:pt x="1533287" y="465155"/>
                  </a:lnTo>
                  <a:lnTo>
                    <a:pt x="1528067" y="487382"/>
                  </a:lnTo>
                  <a:lnTo>
                    <a:pt x="1537496" y="489739"/>
                  </a:lnTo>
                  <a:lnTo>
                    <a:pt x="1538170" y="505315"/>
                  </a:lnTo>
                  <a:lnTo>
                    <a:pt x="1535644" y="516259"/>
                  </a:lnTo>
                  <a:lnTo>
                    <a:pt x="1531603" y="518785"/>
                  </a:lnTo>
                  <a:lnTo>
                    <a:pt x="1530424" y="535118"/>
                  </a:lnTo>
                  <a:lnTo>
                    <a:pt x="1521668" y="531330"/>
                  </a:lnTo>
                  <a:lnTo>
                    <a:pt x="1519311" y="535876"/>
                  </a:lnTo>
                  <a:lnTo>
                    <a:pt x="1528320" y="546316"/>
                  </a:lnTo>
                  <a:lnTo>
                    <a:pt x="1538507" y="546905"/>
                  </a:lnTo>
                  <a:lnTo>
                    <a:pt x="1534213" y="557850"/>
                  </a:lnTo>
                  <a:lnTo>
                    <a:pt x="1543979" y="560965"/>
                  </a:lnTo>
                  <a:lnTo>
                    <a:pt x="1545831" y="569131"/>
                  </a:lnTo>
                  <a:lnTo>
                    <a:pt x="1545831" y="569131"/>
                  </a:lnTo>
                  <a:lnTo>
                    <a:pt x="1535308" y="577045"/>
                  </a:lnTo>
                  <a:lnTo>
                    <a:pt x="1519143" y="579824"/>
                  </a:lnTo>
                  <a:lnTo>
                    <a:pt x="1518385" y="589758"/>
                  </a:lnTo>
                  <a:lnTo>
                    <a:pt x="1506767" y="596241"/>
                  </a:lnTo>
                  <a:lnTo>
                    <a:pt x="1496411" y="595988"/>
                  </a:lnTo>
                  <a:lnTo>
                    <a:pt x="1499442" y="601798"/>
                  </a:lnTo>
                  <a:lnTo>
                    <a:pt x="1494475" y="603734"/>
                  </a:lnTo>
                  <a:lnTo>
                    <a:pt x="1484540" y="598514"/>
                  </a:lnTo>
                  <a:lnTo>
                    <a:pt x="1461304" y="600030"/>
                  </a:lnTo>
                  <a:lnTo>
                    <a:pt x="1448422" y="596493"/>
                  </a:lnTo>
                  <a:lnTo>
                    <a:pt x="1443287" y="599356"/>
                  </a:lnTo>
                  <a:lnTo>
                    <a:pt x="1438572" y="594557"/>
                  </a:lnTo>
                  <a:lnTo>
                    <a:pt x="1439414" y="590516"/>
                  </a:lnTo>
                  <a:lnTo>
                    <a:pt x="1432089" y="596914"/>
                  </a:lnTo>
                  <a:lnTo>
                    <a:pt x="1411462" y="596914"/>
                  </a:lnTo>
                  <a:cubicBezTo>
                    <a:pt x="1411462" y="596914"/>
                    <a:pt x="1403633" y="588579"/>
                    <a:pt x="1403633" y="588579"/>
                  </a:cubicBezTo>
                  <a:lnTo>
                    <a:pt x="1394793" y="590600"/>
                  </a:lnTo>
                  <a:lnTo>
                    <a:pt x="1388731" y="586727"/>
                  </a:lnTo>
                  <a:lnTo>
                    <a:pt x="1377533" y="596157"/>
                  </a:lnTo>
                  <a:lnTo>
                    <a:pt x="1365157" y="598598"/>
                  </a:lnTo>
                  <a:lnTo>
                    <a:pt x="1353960" y="593126"/>
                  </a:lnTo>
                  <a:lnTo>
                    <a:pt x="1354633" y="589506"/>
                  </a:lnTo>
                  <a:lnTo>
                    <a:pt x="1343773" y="576624"/>
                  </a:lnTo>
                  <a:lnTo>
                    <a:pt x="1334764" y="580245"/>
                  </a:lnTo>
                  <a:lnTo>
                    <a:pt x="1332660" y="590516"/>
                  </a:lnTo>
                  <a:lnTo>
                    <a:pt x="1338300" y="594894"/>
                  </a:lnTo>
                  <a:lnTo>
                    <a:pt x="1339900" y="606428"/>
                  </a:lnTo>
                  <a:lnTo>
                    <a:pt x="1345962" y="609711"/>
                  </a:lnTo>
                  <a:lnTo>
                    <a:pt x="1348319" y="616026"/>
                  </a:lnTo>
                  <a:lnTo>
                    <a:pt x="1340574" y="627813"/>
                  </a:lnTo>
                  <a:lnTo>
                    <a:pt x="1335354" y="627644"/>
                  </a:lnTo>
                  <a:lnTo>
                    <a:pt x="1333502" y="639431"/>
                  </a:lnTo>
                  <a:lnTo>
                    <a:pt x="1327692" y="641620"/>
                  </a:lnTo>
                  <a:lnTo>
                    <a:pt x="1328955" y="648103"/>
                  </a:lnTo>
                  <a:lnTo>
                    <a:pt x="1334007" y="648945"/>
                  </a:lnTo>
                  <a:lnTo>
                    <a:pt x="1334259" y="657364"/>
                  </a:lnTo>
                  <a:lnTo>
                    <a:pt x="1337964" y="660563"/>
                  </a:lnTo>
                  <a:lnTo>
                    <a:pt x="1342594" y="652649"/>
                  </a:lnTo>
                  <a:lnTo>
                    <a:pt x="1349414" y="654248"/>
                  </a:lnTo>
                  <a:lnTo>
                    <a:pt x="1356991" y="645745"/>
                  </a:lnTo>
                  <a:lnTo>
                    <a:pt x="1369114" y="649871"/>
                  </a:lnTo>
                  <a:lnTo>
                    <a:pt x="1373071" y="656522"/>
                  </a:lnTo>
                  <a:lnTo>
                    <a:pt x="1388815" y="652565"/>
                  </a:lnTo>
                  <a:lnTo>
                    <a:pt x="1399339" y="675465"/>
                  </a:lnTo>
                  <a:lnTo>
                    <a:pt x="1406327" y="673444"/>
                  </a:lnTo>
                  <a:lnTo>
                    <a:pt x="1406074" y="680264"/>
                  </a:lnTo>
                  <a:lnTo>
                    <a:pt x="1411547" y="682200"/>
                  </a:lnTo>
                  <a:lnTo>
                    <a:pt x="1420892" y="678411"/>
                  </a:lnTo>
                  <a:lnTo>
                    <a:pt x="1423081" y="686494"/>
                  </a:lnTo>
                  <a:lnTo>
                    <a:pt x="1427795" y="685315"/>
                  </a:lnTo>
                  <a:lnTo>
                    <a:pt x="1436299" y="692303"/>
                  </a:lnTo>
                  <a:lnTo>
                    <a:pt x="1436972" y="700133"/>
                  </a:lnTo>
                  <a:lnTo>
                    <a:pt x="1428722" y="711077"/>
                  </a:lnTo>
                  <a:lnTo>
                    <a:pt x="1430237" y="727579"/>
                  </a:lnTo>
                  <a:lnTo>
                    <a:pt x="1424007" y="734903"/>
                  </a:lnTo>
                  <a:lnTo>
                    <a:pt x="1415419" y="732378"/>
                  </a:lnTo>
                  <a:lnTo>
                    <a:pt x="1407842" y="739450"/>
                  </a:lnTo>
                  <a:lnTo>
                    <a:pt x="1392688" y="739871"/>
                  </a:lnTo>
                  <a:lnTo>
                    <a:pt x="1389236" y="746943"/>
                  </a:lnTo>
                  <a:lnTo>
                    <a:pt x="1393109" y="763023"/>
                  </a:lnTo>
                  <a:lnTo>
                    <a:pt x="1378965" y="771106"/>
                  </a:lnTo>
                  <a:lnTo>
                    <a:pt x="1378291" y="775736"/>
                  </a:lnTo>
                  <a:lnTo>
                    <a:pt x="1362968" y="779104"/>
                  </a:lnTo>
                  <a:lnTo>
                    <a:pt x="1361453" y="786597"/>
                  </a:lnTo>
                  <a:lnTo>
                    <a:pt x="1365578" y="799562"/>
                  </a:lnTo>
                  <a:lnTo>
                    <a:pt x="1358927" y="807224"/>
                  </a:lnTo>
                  <a:lnTo>
                    <a:pt x="1361790" y="819263"/>
                  </a:lnTo>
                  <a:lnTo>
                    <a:pt x="1357917" y="822210"/>
                  </a:lnTo>
                  <a:lnTo>
                    <a:pt x="1354802" y="816821"/>
                  </a:lnTo>
                  <a:lnTo>
                    <a:pt x="1352024" y="821873"/>
                  </a:lnTo>
                  <a:lnTo>
                    <a:pt x="1343099" y="825241"/>
                  </a:lnTo>
                  <a:lnTo>
                    <a:pt x="1341752" y="837280"/>
                  </a:lnTo>
                  <a:lnTo>
                    <a:pt x="1337290" y="838206"/>
                  </a:lnTo>
                  <a:lnTo>
                    <a:pt x="1335943" y="843005"/>
                  </a:lnTo>
                  <a:lnTo>
                    <a:pt x="1318937" y="842836"/>
                  </a:lnTo>
                  <a:lnTo>
                    <a:pt x="1312033" y="851761"/>
                  </a:lnTo>
                  <a:lnTo>
                    <a:pt x="1304624" y="851592"/>
                  </a:lnTo>
                  <a:lnTo>
                    <a:pt x="1306392" y="856644"/>
                  </a:lnTo>
                  <a:lnTo>
                    <a:pt x="1302267" y="854371"/>
                  </a:lnTo>
                  <a:lnTo>
                    <a:pt x="1297384" y="861611"/>
                  </a:lnTo>
                  <a:lnTo>
                    <a:pt x="1294269" y="849403"/>
                  </a:lnTo>
                  <a:lnTo>
                    <a:pt x="1284418" y="845783"/>
                  </a:lnTo>
                  <a:lnTo>
                    <a:pt x="1281051" y="853949"/>
                  </a:lnTo>
                  <a:lnTo>
                    <a:pt x="1275999" y="850582"/>
                  </a:lnTo>
                  <a:lnTo>
                    <a:pt x="1265896" y="859759"/>
                  </a:lnTo>
                  <a:lnTo>
                    <a:pt x="1259161" y="852434"/>
                  </a:lnTo>
                  <a:lnTo>
                    <a:pt x="1246785" y="861779"/>
                  </a:lnTo>
                  <a:lnTo>
                    <a:pt x="1247458" y="889815"/>
                  </a:lnTo>
                  <a:lnTo>
                    <a:pt x="1242323" y="898908"/>
                  </a:lnTo>
                  <a:lnTo>
                    <a:pt x="1230789" y="902275"/>
                  </a:lnTo>
                  <a:lnTo>
                    <a:pt x="1230115" y="920713"/>
                  </a:lnTo>
                  <a:lnTo>
                    <a:pt x="1222201" y="924165"/>
                  </a:lnTo>
                  <a:lnTo>
                    <a:pt x="1228010" y="927533"/>
                  </a:lnTo>
                  <a:lnTo>
                    <a:pt x="1227168" y="934268"/>
                  </a:lnTo>
                  <a:lnTo>
                    <a:pt x="1220854" y="934857"/>
                  </a:lnTo>
                  <a:lnTo>
                    <a:pt x="1218581" y="924418"/>
                  </a:lnTo>
                  <a:lnTo>
                    <a:pt x="1211593" y="923239"/>
                  </a:lnTo>
                  <a:lnTo>
                    <a:pt x="1200143" y="953379"/>
                  </a:lnTo>
                  <a:lnTo>
                    <a:pt x="1195344" y="954137"/>
                  </a:lnTo>
                  <a:lnTo>
                    <a:pt x="1198543" y="958178"/>
                  </a:lnTo>
                  <a:lnTo>
                    <a:pt x="1197701" y="983099"/>
                  </a:lnTo>
                  <a:lnTo>
                    <a:pt x="1194081" y="993959"/>
                  </a:lnTo>
                  <a:lnTo>
                    <a:pt x="1182042" y="991939"/>
                  </a:lnTo>
                  <a:lnTo>
                    <a:pt x="1177748" y="1000695"/>
                  </a:lnTo>
                  <a:lnTo>
                    <a:pt x="1176149" y="1024436"/>
                  </a:lnTo>
                  <a:lnTo>
                    <a:pt x="1179853" y="1046242"/>
                  </a:lnTo>
                  <a:lnTo>
                    <a:pt x="1166888" y="1073015"/>
                  </a:lnTo>
                  <a:lnTo>
                    <a:pt x="1166888" y="1073015"/>
                  </a:lnTo>
                  <a:lnTo>
                    <a:pt x="1155690" y="1074193"/>
                  </a:lnTo>
                  <a:lnTo>
                    <a:pt x="1136747" y="1060386"/>
                  </a:lnTo>
                  <a:lnTo>
                    <a:pt x="1130180" y="1059460"/>
                  </a:lnTo>
                  <a:lnTo>
                    <a:pt x="1128749" y="1065185"/>
                  </a:lnTo>
                  <a:lnTo>
                    <a:pt x="1122266" y="1064343"/>
                  </a:lnTo>
                  <a:lnTo>
                    <a:pt x="1119741" y="1058450"/>
                  </a:lnTo>
                  <a:lnTo>
                    <a:pt x="1123698" y="1052640"/>
                  </a:lnTo>
                  <a:lnTo>
                    <a:pt x="1116541" y="1036981"/>
                  </a:lnTo>
                  <a:lnTo>
                    <a:pt x="1097093" y="1018122"/>
                  </a:lnTo>
                  <a:lnTo>
                    <a:pt x="1084380" y="1015428"/>
                  </a:lnTo>
                  <a:lnTo>
                    <a:pt x="1071499" y="1020564"/>
                  </a:lnTo>
                  <a:lnTo>
                    <a:pt x="1062491" y="1030498"/>
                  </a:lnTo>
                  <a:lnTo>
                    <a:pt x="1050115" y="1034287"/>
                  </a:lnTo>
                  <a:lnTo>
                    <a:pt x="1040012" y="1030077"/>
                  </a:lnTo>
                  <a:lnTo>
                    <a:pt x="1036391" y="1036223"/>
                  </a:lnTo>
                  <a:lnTo>
                    <a:pt x="1026036" y="1034960"/>
                  </a:lnTo>
                  <a:lnTo>
                    <a:pt x="1004146" y="1021406"/>
                  </a:lnTo>
                  <a:lnTo>
                    <a:pt x="989160" y="1029993"/>
                  </a:lnTo>
                  <a:lnTo>
                    <a:pt x="969628" y="1032435"/>
                  </a:lnTo>
                  <a:lnTo>
                    <a:pt x="961125" y="1007767"/>
                  </a:lnTo>
                  <a:lnTo>
                    <a:pt x="948328" y="1004483"/>
                  </a:lnTo>
                  <a:lnTo>
                    <a:pt x="944623" y="1007682"/>
                  </a:lnTo>
                  <a:lnTo>
                    <a:pt x="936541" y="1006840"/>
                  </a:lnTo>
                  <a:lnTo>
                    <a:pt x="915325" y="998253"/>
                  </a:lnTo>
                  <a:lnTo>
                    <a:pt x="913809" y="1012144"/>
                  </a:lnTo>
                  <a:lnTo>
                    <a:pt x="901096" y="1010292"/>
                  </a:lnTo>
                  <a:lnTo>
                    <a:pt x="890573" y="1021911"/>
                  </a:lnTo>
                  <a:lnTo>
                    <a:pt x="876681" y="1021490"/>
                  </a:lnTo>
                  <a:lnTo>
                    <a:pt x="873987" y="1018206"/>
                  </a:lnTo>
                  <a:lnTo>
                    <a:pt x="859674" y="1023173"/>
                  </a:lnTo>
                  <a:lnTo>
                    <a:pt x="862284" y="1029235"/>
                  </a:lnTo>
                  <a:lnTo>
                    <a:pt x="858159" y="1030245"/>
                  </a:lnTo>
                  <a:lnTo>
                    <a:pt x="864558" y="1038075"/>
                  </a:lnTo>
                  <a:lnTo>
                    <a:pt x="863042" y="1043043"/>
                  </a:lnTo>
                  <a:lnTo>
                    <a:pt x="856644" y="1040517"/>
                  </a:lnTo>
                  <a:lnTo>
                    <a:pt x="853865" y="1043464"/>
                  </a:lnTo>
                  <a:lnTo>
                    <a:pt x="837111" y="1042706"/>
                  </a:lnTo>
                  <a:lnTo>
                    <a:pt x="834922" y="1046831"/>
                  </a:lnTo>
                  <a:lnTo>
                    <a:pt x="830376" y="1041780"/>
                  </a:lnTo>
                  <a:lnTo>
                    <a:pt x="825661" y="1047336"/>
                  </a:lnTo>
                  <a:lnTo>
                    <a:pt x="801919" y="1043127"/>
                  </a:lnTo>
                  <a:lnTo>
                    <a:pt x="798720" y="1037654"/>
                  </a:lnTo>
                  <a:lnTo>
                    <a:pt x="788533" y="1035213"/>
                  </a:lnTo>
                  <a:lnTo>
                    <a:pt x="774726" y="1040264"/>
                  </a:lnTo>
                  <a:lnTo>
                    <a:pt x="773379" y="1021237"/>
                  </a:lnTo>
                  <a:lnTo>
                    <a:pt x="765802" y="1018038"/>
                  </a:lnTo>
                  <a:lnTo>
                    <a:pt x="762518" y="1025699"/>
                  </a:lnTo>
                  <a:lnTo>
                    <a:pt x="758224" y="1023342"/>
                  </a:lnTo>
                  <a:lnTo>
                    <a:pt x="752499" y="1026962"/>
                  </a:lnTo>
                  <a:lnTo>
                    <a:pt x="745848" y="1022584"/>
                  </a:lnTo>
                  <a:lnTo>
                    <a:pt x="746438" y="1027046"/>
                  </a:lnTo>
                  <a:lnTo>
                    <a:pt x="730862" y="1029319"/>
                  </a:lnTo>
                  <a:lnTo>
                    <a:pt x="728842" y="1040769"/>
                  </a:lnTo>
                  <a:lnTo>
                    <a:pt x="688177" y="1061901"/>
                  </a:lnTo>
                  <a:lnTo>
                    <a:pt x="678159" y="1063669"/>
                  </a:lnTo>
                  <a:lnTo>
                    <a:pt x="663594" y="1057102"/>
                  </a:lnTo>
                  <a:lnTo>
                    <a:pt x="662583" y="1061144"/>
                  </a:lnTo>
                  <a:lnTo>
                    <a:pt x="654922" y="1062070"/>
                  </a:lnTo>
                  <a:lnTo>
                    <a:pt x="652059" y="1066027"/>
                  </a:lnTo>
                  <a:lnTo>
                    <a:pt x="647008" y="1067121"/>
                  </a:lnTo>
                  <a:lnTo>
                    <a:pt x="644482" y="1059881"/>
                  </a:lnTo>
                  <a:lnTo>
                    <a:pt x="640273" y="1064764"/>
                  </a:lnTo>
                  <a:lnTo>
                    <a:pt x="637410" y="1060639"/>
                  </a:lnTo>
                  <a:lnTo>
                    <a:pt x="628654" y="1060639"/>
                  </a:lnTo>
                  <a:cubicBezTo>
                    <a:pt x="628654" y="1060639"/>
                    <a:pt x="629244" y="1065606"/>
                    <a:pt x="629244" y="1065606"/>
                  </a:cubicBezTo>
                  <a:lnTo>
                    <a:pt x="625623" y="1066111"/>
                  </a:lnTo>
                  <a:lnTo>
                    <a:pt x="608449" y="1063585"/>
                  </a:lnTo>
                  <a:lnTo>
                    <a:pt x="605333" y="1048599"/>
                  </a:lnTo>
                  <a:lnTo>
                    <a:pt x="599861" y="1045568"/>
                  </a:lnTo>
                  <a:lnTo>
                    <a:pt x="596072" y="1034118"/>
                  </a:lnTo>
                  <a:lnTo>
                    <a:pt x="603229" y="1029656"/>
                  </a:lnTo>
                  <a:lnTo>
                    <a:pt x="622508" y="1034708"/>
                  </a:lnTo>
                  <a:lnTo>
                    <a:pt x="629580" y="1032266"/>
                  </a:lnTo>
                  <a:lnTo>
                    <a:pt x="623182" y="1028478"/>
                  </a:lnTo>
                  <a:lnTo>
                    <a:pt x="623182" y="1016270"/>
                  </a:lnTo>
                  <a:cubicBezTo>
                    <a:pt x="623182" y="1016270"/>
                    <a:pt x="618130" y="1002210"/>
                    <a:pt x="618130" y="1002210"/>
                  </a:cubicBezTo>
                  <a:lnTo>
                    <a:pt x="606344" y="988824"/>
                  </a:lnTo>
                  <a:lnTo>
                    <a:pt x="573004" y="990507"/>
                  </a:lnTo>
                  <a:lnTo>
                    <a:pt x="572415" y="997832"/>
                  </a:lnTo>
                  <a:lnTo>
                    <a:pt x="562059" y="999011"/>
                  </a:lnTo>
                  <a:lnTo>
                    <a:pt x="559028" y="1003557"/>
                  </a:lnTo>
                  <a:lnTo>
                    <a:pt x="552714" y="997243"/>
                  </a:lnTo>
                  <a:lnTo>
                    <a:pt x="550272" y="999853"/>
                  </a:lnTo>
                  <a:lnTo>
                    <a:pt x="535202" y="998085"/>
                  </a:lnTo>
                  <a:lnTo>
                    <a:pt x="505062" y="1021237"/>
                  </a:lnTo>
                  <a:lnTo>
                    <a:pt x="496474" y="1018543"/>
                  </a:lnTo>
                  <a:lnTo>
                    <a:pt x="493191" y="1022668"/>
                  </a:lnTo>
                  <a:lnTo>
                    <a:pt x="486456" y="1021826"/>
                  </a:lnTo>
                  <a:lnTo>
                    <a:pt x="485109" y="1032687"/>
                  </a:lnTo>
                  <a:lnTo>
                    <a:pt x="480731" y="1035971"/>
                  </a:lnTo>
                  <a:lnTo>
                    <a:pt x="485782" y="1042201"/>
                  </a:lnTo>
                  <a:lnTo>
                    <a:pt x="484435" y="1046663"/>
                  </a:lnTo>
                  <a:lnTo>
                    <a:pt x="456315" y="1071583"/>
                  </a:lnTo>
                  <a:lnTo>
                    <a:pt x="462714" y="1081602"/>
                  </a:lnTo>
                  <a:lnTo>
                    <a:pt x="456063" y="1098609"/>
                  </a:lnTo>
                  <a:lnTo>
                    <a:pt x="432068" y="1097935"/>
                  </a:lnTo>
                  <a:lnTo>
                    <a:pt x="425922" y="1113342"/>
                  </a:lnTo>
                  <a:lnTo>
                    <a:pt x="412452" y="1120414"/>
                  </a:lnTo>
                  <a:lnTo>
                    <a:pt x="395782" y="1120835"/>
                  </a:lnTo>
                  <a:lnTo>
                    <a:pt x="392330" y="1117215"/>
                  </a:lnTo>
                  <a:lnTo>
                    <a:pt x="376586" y="1119067"/>
                  </a:lnTo>
                  <a:lnTo>
                    <a:pt x="366231" y="1103913"/>
                  </a:lnTo>
                  <a:lnTo>
                    <a:pt x="375576" y="1102734"/>
                  </a:lnTo>
                  <a:lnTo>
                    <a:pt x="376586" y="1099451"/>
                  </a:lnTo>
                  <a:lnTo>
                    <a:pt x="371619" y="1090021"/>
                  </a:lnTo>
                  <a:lnTo>
                    <a:pt x="374229" y="1086064"/>
                  </a:lnTo>
                  <a:lnTo>
                    <a:pt x="363537" y="1064343"/>
                  </a:lnTo>
                  <a:lnTo>
                    <a:pt x="355370" y="1068384"/>
                  </a:lnTo>
                  <a:lnTo>
                    <a:pt x="340637" y="1060554"/>
                  </a:lnTo>
                  <a:lnTo>
                    <a:pt x="326409" y="1059460"/>
                  </a:lnTo>
                  <a:lnTo>
                    <a:pt x="288607" y="1063080"/>
                  </a:lnTo>
                  <a:lnTo>
                    <a:pt x="277241" y="1060302"/>
                  </a:lnTo>
                  <a:lnTo>
                    <a:pt x="266549" y="1064596"/>
                  </a:lnTo>
                  <a:lnTo>
                    <a:pt x="252489" y="1060470"/>
                  </a:lnTo>
                  <a:lnTo>
                    <a:pt x="240197" y="1062575"/>
                  </a:lnTo>
                  <a:lnTo>
                    <a:pt x="233714" y="1058702"/>
                  </a:lnTo>
                  <a:lnTo>
                    <a:pt x="223275" y="1061312"/>
                  </a:lnTo>
                  <a:lnTo>
                    <a:pt x="222854" y="1056345"/>
                  </a:lnTo>
                  <a:lnTo>
                    <a:pt x="208794" y="1057271"/>
                  </a:lnTo>
                  <a:lnTo>
                    <a:pt x="190356" y="1048010"/>
                  </a:lnTo>
                  <a:lnTo>
                    <a:pt x="180253" y="1028057"/>
                  </a:lnTo>
                  <a:lnTo>
                    <a:pt x="152807" y="1015681"/>
                  </a:lnTo>
                  <a:lnTo>
                    <a:pt x="133274" y="1019385"/>
                  </a:lnTo>
                  <a:lnTo>
                    <a:pt x="92358" y="1005830"/>
                  </a:lnTo>
                  <a:lnTo>
                    <a:pt x="91179" y="998926"/>
                  </a:lnTo>
                  <a:lnTo>
                    <a:pt x="83938" y="997327"/>
                  </a:lnTo>
                  <a:lnTo>
                    <a:pt x="82591" y="982004"/>
                  </a:lnTo>
                  <a:lnTo>
                    <a:pt x="86801" y="962640"/>
                  </a:lnTo>
                  <a:lnTo>
                    <a:pt x="80823" y="953968"/>
                  </a:lnTo>
                  <a:lnTo>
                    <a:pt x="72909" y="950769"/>
                  </a:lnTo>
                  <a:lnTo>
                    <a:pt x="72488" y="940245"/>
                  </a:lnTo>
                  <a:lnTo>
                    <a:pt x="62301" y="941424"/>
                  </a:lnTo>
                  <a:lnTo>
                    <a:pt x="56324" y="949254"/>
                  </a:lnTo>
                  <a:lnTo>
                    <a:pt x="47063" y="951443"/>
                  </a:lnTo>
                  <a:lnTo>
                    <a:pt x="44874" y="957505"/>
                  </a:lnTo>
                  <a:lnTo>
                    <a:pt x="29214" y="959441"/>
                  </a:lnTo>
                  <a:lnTo>
                    <a:pt x="19617" y="954053"/>
                  </a:lnTo>
                  <a:lnTo>
                    <a:pt x="19617" y="954053"/>
                  </a:lnTo>
                  <a:lnTo>
                    <a:pt x="20964" y="947907"/>
                  </a:lnTo>
                  <a:lnTo>
                    <a:pt x="11029" y="942350"/>
                  </a:lnTo>
                  <a:lnTo>
                    <a:pt x="25678" y="928795"/>
                  </a:lnTo>
                  <a:lnTo>
                    <a:pt x="21048" y="925175"/>
                  </a:lnTo>
                  <a:lnTo>
                    <a:pt x="16754" y="926691"/>
                  </a:lnTo>
                  <a:lnTo>
                    <a:pt x="15407" y="904717"/>
                  </a:lnTo>
                  <a:lnTo>
                    <a:pt x="7156" y="903033"/>
                  </a:lnTo>
                  <a:lnTo>
                    <a:pt x="9935" y="898908"/>
                  </a:lnTo>
                  <a:lnTo>
                    <a:pt x="4210" y="890909"/>
                  </a:lnTo>
                  <a:lnTo>
                    <a:pt x="6483" y="876681"/>
                  </a:lnTo>
                  <a:lnTo>
                    <a:pt x="13555" y="874492"/>
                  </a:lnTo>
                  <a:lnTo>
                    <a:pt x="17512" y="881985"/>
                  </a:lnTo>
                  <a:lnTo>
                    <a:pt x="27530" y="883922"/>
                  </a:lnTo>
                  <a:lnTo>
                    <a:pt x="30309" y="875166"/>
                  </a:lnTo>
                  <a:lnTo>
                    <a:pt x="33845" y="876934"/>
                  </a:lnTo>
                  <a:lnTo>
                    <a:pt x="39317" y="869020"/>
                  </a:lnTo>
                  <a:lnTo>
                    <a:pt x="45716" y="870114"/>
                  </a:lnTo>
                  <a:lnTo>
                    <a:pt x="38644" y="862705"/>
                  </a:lnTo>
                  <a:lnTo>
                    <a:pt x="29972" y="861948"/>
                  </a:lnTo>
                  <a:lnTo>
                    <a:pt x="27530" y="854202"/>
                  </a:lnTo>
                  <a:lnTo>
                    <a:pt x="26773" y="860601"/>
                  </a:lnTo>
                  <a:lnTo>
                    <a:pt x="22226" y="862874"/>
                  </a:lnTo>
                  <a:lnTo>
                    <a:pt x="19280" y="858159"/>
                  </a:lnTo>
                  <a:lnTo>
                    <a:pt x="15575" y="864979"/>
                  </a:lnTo>
                  <a:lnTo>
                    <a:pt x="12124" y="855970"/>
                  </a:lnTo>
                  <a:lnTo>
                    <a:pt x="7661" y="856391"/>
                  </a:lnTo>
                  <a:lnTo>
                    <a:pt x="8924" y="848225"/>
                  </a:lnTo>
                  <a:lnTo>
                    <a:pt x="1431" y="851592"/>
                  </a:lnTo>
                  <a:lnTo>
                    <a:pt x="0" y="848225"/>
                  </a:lnTo>
                  <a:lnTo>
                    <a:pt x="5641" y="840058"/>
                  </a:lnTo>
                  <a:lnTo>
                    <a:pt x="20879" y="846457"/>
                  </a:lnTo>
                  <a:lnTo>
                    <a:pt x="40664" y="822125"/>
                  </a:lnTo>
                  <a:lnTo>
                    <a:pt x="61628" y="822378"/>
                  </a:lnTo>
                  <a:lnTo>
                    <a:pt x="64995" y="805708"/>
                  </a:lnTo>
                  <a:lnTo>
                    <a:pt x="78382" y="781209"/>
                  </a:lnTo>
                  <a:lnTo>
                    <a:pt x="73583" y="768664"/>
                  </a:lnTo>
                  <a:lnTo>
                    <a:pt x="64574" y="773379"/>
                  </a:lnTo>
                  <a:lnTo>
                    <a:pt x="57839" y="766896"/>
                  </a:lnTo>
                  <a:lnTo>
                    <a:pt x="54219" y="760834"/>
                  </a:lnTo>
                  <a:lnTo>
                    <a:pt x="59355" y="757888"/>
                  </a:lnTo>
                  <a:lnTo>
                    <a:pt x="50851" y="742060"/>
                  </a:lnTo>
                  <a:lnTo>
                    <a:pt x="50851" y="742060"/>
                  </a:lnTo>
                  <a:lnTo>
                    <a:pt x="62891" y="732630"/>
                  </a:lnTo>
                  <a:lnTo>
                    <a:pt x="84275" y="737093"/>
                  </a:lnTo>
                  <a:lnTo>
                    <a:pt x="90169" y="728757"/>
                  </a:lnTo>
                  <a:lnTo>
                    <a:pt x="101113" y="726316"/>
                  </a:lnTo>
                  <a:lnTo>
                    <a:pt x="111890" y="715455"/>
                  </a:lnTo>
                  <a:lnTo>
                    <a:pt x="120056" y="716718"/>
                  </a:lnTo>
                  <a:lnTo>
                    <a:pt x="125360" y="713351"/>
                  </a:lnTo>
                  <a:lnTo>
                    <a:pt x="125360" y="709394"/>
                  </a:lnTo>
                  <a:cubicBezTo>
                    <a:pt x="125360" y="709394"/>
                    <a:pt x="116436" y="711246"/>
                    <a:pt x="116436" y="711246"/>
                  </a:cubicBezTo>
                  <a:lnTo>
                    <a:pt x="121235" y="707541"/>
                  </a:lnTo>
                  <a:lnTo>
                    <a:pt x="117531" y="701816"/>
                  </a:lnTo>
                  <a:lnTo>
                    <a:pt x="107849" y="704174"/>
                  </a:lnTo>
                  <a:lnTo>
                    <a:pt x="94715" y="696260"/>
                  </a:lnTo>
                  <a:lnTo>
                    <a:pt x="91431" y="699796"/>
                  </a:lnTo>
                  <a:lnTo>
                    <a:pt x="85201" y="690872"/>
                  </a:lnTo>
                  <a:lnTo>
                    <a:pt x="94462" y="681442"/>
                  </a:lnTo>
                  <a:lnTo>
                    <a:pt x="95052" y="672855"/>
                  </a:lnTo>
                  <a:lnTo>
                    <a:pt x="101955" y="665362"/>
                  </a:lnTo>
                  <a:lnTo>
                    <a:pt x="109280" y="664772"/>
                  </a:lnTo>
                  <a:lnTo>
                    <a:pt x="117362" y="657195"/>
                  </a:lnTo>
                  <a:lnTo>
                    <a:pt x="123171" y="657784"/>
                  </a:lnTo>
                  <a:lnTo>
                    <a:pt x="132180" y="648608"/>
                  </a:lnTo>
                  <a:lnTo>
                    <a:pt x="135379" y="651302"/>
                  </a:lnTo>
                  <a:lnTo>
                    <a:pt x="142872" y="647429"/>
                  </a:lnTo>
                  <a:lnTo>
                    <a:pt x="153564" y="634211"/>
                  </a:lnTo>
                  <a:lnTo>
                    <a:pt x="159542" y="632780"/>
                  </a:lnTo>
                  <a:lnTo>
                    <a:pt x="153901" y="622677"/>
                  </a:lnTo>
                  <a:lnTo>
                    <a:pt x="159710" y="612658"/>
                  </a:lnTo>
                  <a:lnTo>
                    <a:pt x="153564" y="585801"/>
                  </a:lnTo>
                  <a:lnTo>
                    <a:pt x="156343" y="573846"/>
                  </a:lnTo>
                  <a:lnTo>
                    <a:pt x="168971" y="555661"/>
                  </a:lnTo>
                  <a:lnTo>
                    <a:pt x="149271" y="520132"/>
                  </a:lnTo>
                  <a:lnTo>
                    <a:pt x="153649" y="516259"/>
                  </a:lnTo>
                  <a:lnTo>
                    <a:pt x="151628" y="510871"/>
                  </a:lnTo>
                  <a:lnTo>
                    <a:pt x="147334" y="507167"/>
                  </a:lnTo>
                  <a:lnTo>
                    <a:pt x="126708" y="506746"/>
                  </a:lnTo>
                  <a:lnTo>
                    <a:pt x="132180" y="500095"/>
                  </a:lnTo>
                  <a:lnTo>
                    <a:pt x="132769" y="489487"/>
                  </a:lnTo>
                  <a:lnTo>
                    <a:pt x="145314" y="470880"/>
                  </a:lnTo>
                  <a:lnTo>
                    <a:pt x="138326" y="471891"/>
                  </a:lnTo>
                  <a:lnTo>
                    <a:pt x="138073" y="466250"/>
                  </a:lnTo>
                  <a:lnTo>
                    <a:pt x="131422" y="467765"/>
                  </a:lnTo>
                  <a:lnTo>
                    <a:pt x="119635" y="462461"/>
                  </a:lnTo>
                  <a:lnTo>
                    <a:pt x="127549" y="453958"/>
                  </a:lnTo>
                  <a:lnTo>
                    <a:pt x="126034" y="445792"/>
                  </a:lnTo>
                  <a:lnTo>
                    <a:pt x="133443" y="443097"/>
                  </a:lnTo>
                  <a:lnTo>
                    <a:pt x="132264" y="438046"/>
                  </a:lnTo>
                  <a:lnTo>
                    <a:pt x="138157" y="431226"/>
                  </a:lnTo>
                  <a:lnTo>
                    <a:pt x="130749" y="428111"/>
                  </a:lnTo>
                  <a:lnTo>
                    <a:pt x="134958" y="407148"/>
                  </a:lnTo>
                  <a:lnTo>
                    <a:pt x="151460" y="434426"/>
                  </a:lnTo>
                  <a:lnTo>
                    <a:pt x="160300" y="433415"/>
                  </a:lnTo>
                  <a:lnTo>
                    <a:pt x="163667" y="425586"/>
                  </a:lnTo>
                  <a:lnTo>
                    <a:pt x="170318" y="424070"/>
                  </a:lnTo>
                  <a:lnTo>
                    <a:pt x="169224" y="415483"/>
                  </a:lnTo>
                  <a:lnTo>
                    <a:pt x="173939" y="415483"/>
                  </a:lnTo>
                  <a:cubicBezTo>
                    <a:pt x="173939" y="415483"/>
                    <a:pt x="171581" y="407064"/>
                    <a:pt x="171581" y="407064"/>
                  </a:cubicBezTo>
                  <a:lnTo>
                    <a:pt x="155669" y="408832"/>
                  </a:lnTo>
                  <a:lnTo>
                    <a:pt x="145398" y="403780"/>
                  </a:lnTo>
                  <a:lnTo>
                    <a:pt x="143714" y="407737"/>
                  </a:lnTo>
                  <a:lnTo>
                    <a:pt x="144977" y="395950"/>
                  </a:lnTo>
                  <a:lnTo>
                    <a:pt x="139252" y="381301"/>
                  </a:lnTo>
                  <a:lnTo>
                    <a:pt x="143293" y="372377"/>
                  </a:lnTo>
                  <a:lnTo>
                    <a:pt x="146998" y="379617"/>
                  </a:lnTo>
                  <a:lnTo>
                    <a:pt x="150113" y="377092"/>
                  </a:lnTo>
                  <a:lnTo>
                    <a:pt x="155080" y="381217"/>
                  </a:lnTo>
                  <a:lnTo>
                    <a:pt x="156343" y="388373"/>
                  </a:lnTo>
                  <a:lnTo>
                    <a:pt x="178064" y="394688"/>
                  </a:lnTo>
                  <a:lnTo>
                    <a:pt x="180337" y="390310"/>
                  </a:lnTo>
                  <a:lnTo>
                    <a:pt x="191366" y="388963"/>
                  </a:lnTo>
                  <a:lnTo>
                    <a:pt x="190777" y="374061"/>
                  </a:lnTo>
                  <a:lnTo>
                    <a:pt x="199364" y="368925"/>
                  </a:lnTo>
                  <a:lnTo>
                    <a:pt x="198438" y="358401"/>
                  </a:lnTo>
                  <a:lnTo>
                    <a:pt x="231273" y="358906"/>
                  </a:lnTo>
                  <a:lnTo>
                    <a:pt x="232283" y="362358"/>
                  </a:lnTo>
                  <a:lnTo>
                    <a:pt x="226558" y="365978"/>
                  </a:lnTo>
                  <a:lnTo>
                    <a:pt x="229841" y="374397"/>
                  </a:lnTo>
                  <a:lnTo>
                    <a:pt x="225716" y="386605"/>
                  </a:lnTo>
                  <a:lnTo>
                    <a:pt x="219065" y="371703"/>
                  </a:lnTo>
                  <a:lnTo>
                    <a:pt x="217381" y="374566"/>
                  </a:lnTo>
                  <a:lnTo>
                    <a:pt x="222096" y="382143"/>
                  </a:lnTo>
                  <a:lnTo>
                    <a:pt x="216539" y="388626"/>
                  </a:lnTo>
                  <a:lnTo>
                    <a:pt x="225295" y="392583"/>
                  </a:lnTo>
                  <a:lnTo>
                    <a:pt x="227905" y="389131"/>
                  </a:lnTo>
                  <a:lnTo>
                    <a:pt x="245248" y="388036"/>
                  </a:lnTo>
                  <a:lnTo>
                    <a:pt x="243986" y="393677"/>
                  </a:lnTo>
                  <a:lnTo>
                    <a:pt x="224369" y="403528"/>
                  </a:lnTo>
                  <a:lnTo>
                    <a:pt x="219654" y="395698"/>
                  </a:lnTo>
                  <a:lnTo>
                    <a:pt x="210562" y="394603"/>
                  </a:lnTo>
                  <a:lnTo>
                    <a:pt x="214519" y="387531"/>
                  </a:lnTo>
                  <a:lnTo>
                    <a:pt x="209888" y="388626"/>
                  </a:lnTo>
                  <a:lnTo>
                    <a:pt x="207194" y="384753"/>
                  </a:lnTo>
                  <a:lnTo>
                    <a:pt x="206015" y="389720"/>
                  </a:lnTo>
                  <a:lnTo>
                    <a:pt x="214940" y="398897"/>
                  </a:lnTo>
                  <a:lnTo>
                    <a:pt x="206942" y="404201"/>
                  </a:lnTo>
                  <a:lnTo>
                    <a:pt x="203237" y="412368"/>
                  </a:lnTo>
                  <a:lnTo>
                    <a:pt x="208794" y="421208"/>
                  </a:lnTo>
                  <a:lnTo>
                    <a:pt x="217634" y="419187"/>
                  </a:lnTo>
                  <a:lnTo>
                    <a:pt x="250216" y="426849"/>
                  </a:lnTo>
                  <a:lnTo>
                    <a:pt x="273116" y="421124"/>
                  </a:lnTo>
                  <a:lnTo>
                    <a:pt x="278672" y="427775"/>
                  </a:lnTo>
                  <a:lnTo>
                    <a:pt x="304435" y="412957"/>
                  </a:lnTo>
                  <a:lnTo>
                    <a:pt x="318410" y="419777"/>
                  </a:lnTo>
                  <a:lnTo>
                    <a:pt x="316390" y="431142"/>
                  </a:lnTo>
                  <a:lnTo>
                    <a:pt x="320178" y="434763"/>
                  </a:lnTo>
                  <a:lnTo>
                    <a:pt x="316558" y="442508"/>
                  </a:lnTo>
                  <a:lnTo>
                    <a:pt x="318326" y="445960"/>
                  </a:lnTo>
                  <a:lnTo>
                    <a:pt x="322704" y="442592"/>
                  </a:lnTo>
                  <a:lnTo>
                    <a:pt x="332218" y="450675"/>
                  </a:lnTo>
                  <a:lnTo>
                    <a:pt x="330281" y="454463"/>
                  </a:lnTo>
                  <a:lnTo>
                    <a:pt x="333565" y="458083"/>
                  </a:lnTo>
                  <a:lnTo>
                    <a:pt x="327587" y="462714"/>
                  </a:lnTo>
                  <a:lnTo>
                    <a:pt x="331207" y="466082"/>
                  </a:lnTo>
                  <a:lnTo>
                    <a:pt x="330702" y="473154"/>
                  </a:lnTo>
                  <a:lnTo>
                    <a:pt x="319842" y="480394"/>
                  </a:lnTo>
                  <a:lnTo>
                    <a:pt x="309907" y="469449"/>
                  </a:lnTo>
                  <a:lnTo>
                    <a:pt x="302414" y="478542"/>
                  </a:lnTo>
                  <a:lnTo>
                    <a:pt x="303593" y="482246"/>
                  </a:lnTo>
                  <a:lnTo>
                    <a:pt x="298626" y="483004"/>
                  </a:lnTo>
                  <a:lnTo>
                    <a:pt x="300562" y="494117"/>
                  </a:lnTo>
                  <a:lnTo>
                    <a:pt x="305361" y="501358"/>
                  </a:lnTo>
                  <a:lnTo>
                    <a:pt x="313443" y="502789"/>
                  </a:lnTo>
                  <a:lnTo>
                    <a:pt x="316221" y="513818"/>
                  </a:lnTo>
                  <a:lnTo>
                    <a:pt x="306792" y="518785"/>
                  </a:lnTo>
                  <a:lnTo>
                    <a:pt x="301488" y="534529"/>
                  </a:lnTo>
                  <a:lnTo>
                    <a:pt x="307297" y="534529"/>
                  </a:lnTo>
                  <a:cubicBezTo>
                    <a:pt x="307297" y="534529"/>
                    <a:pt x="309655" y="540338"/>
                    <a:pt x="309655" y="540338"/>
                  </a:cubicBezTo>
                  <a:lnTo>
                    <a:pt x="317821" y="540001"/>
                  </a:lnTo>
                  <a:lnTo>
                    <a:pt x="317484" y="546989"/>
                  </a:lnTo>
                  <a:lnTo>
                    <a:pt x="307971" y="549599"/>
                  </a:lnTo>
                  <a:lnTo>
                    <a:pt x="304856" y="561975"/>
                  </a:lnTo>
                  <a:lnTo>
                    <a:pt x="293995" y="567532"/>
                  </a:lnTo>
                  <a:lnTo>
                    <a:pt x="288523" y="555071"/>
                  </a:lnTo>
                  <a:lnTo>
                    <a:pt x="282461" y="561554"/>
                  </a:lnTo>
                  <a:lnTo>
                    <a:pt x="273452" y="563070"/>
                  </a:lnTo>
                  <a:lnTo>
                    <a:pt x="270506" y="557092"/>
                  </a:lnTo>
                  <a:lnTo>
                    <a:pt x="261245" y="552041"/>
                  </a:lnTo>
                  <a:lnTo>
                    <a:pt x="252489" y="565174"/>
                  </a:lnTo>
                  <a:lnTo>
                    <a:pt x="251058" y="576793"/>
                  </a:lnTo>
                  <a:lnTo>
                    <a:pt x="269411" y="588579"/>
                  </a:lnTo>
                  <a:lnTo>
                    <a:pt x="272190" y="592116"/>
                  </a:lnTo>
                  <a:lnTo>
                    <a:pt x="268654" y="595146"/>
                  </a:lnTo>
                  <a:lnTo>
                    <a:pt x="273284" y="600114"/>
                  </a:lnTo>
                  <a:lnTo>
                    <a:pt x="285492" y="599777"/>
                  </a:lnTo>
                  <a:lnTo>
                    <a:pt x="291217" y="607775"/>
                  </a:lnTo>
                  <a:lnTo>
                    <a:pt x="291722" y="596493"/>
                  </a:lnTo>
                  <a:lnTo>
                    <a:pt x="297110" y="596493"/>
                  </a:lnTo>
                  <a:cubicBezTo>
                    <a:pt x="297110" y="596493"/>
                    <a:pt x="299131" y="589000"/>
                    <a:pt x="299131" y="589000"/>
                  </a:cubicBezTo>
                  <a:lnTo>
                    <a:pt x="293658" y="585380"/>
                  </a:lnTo>
                  <a:lnTo>
                    <a:pt x="294416" y="580160"/>
                  </a:lnTo>
                  <a:lnTo>
                    <a:pt x="302751" y="582855"/>
                  </a:lnTo>
                  <a:lnTo>
                    <a:pt x="307550" y="589842"/>
                  </a:lnTo>
                  <a:lnTo>
                    <a:pt x="310581" y="585885"/>
                  </a:lnTo>
                  <a:lnTo>
                    <a:pt x="322283" y="581760"/>
                  </a:lnTo>
                  <a:lnTo>
                    <a:pt x="325483" y="583865"/>
                  </a:lnTo>
                  <a:lnTo>
                    <a:pt x="342657" y="574520"/>
                  </a:lnTo>
                  <a:lnTo>
                    <a:pt x="339879" y="556671"/>
                  </a:lnTo>
                  <a:lnTo>
                    <a:pt x="355202" y="546989"/>
                  </a:lnTo>
                  <a:lnTo>
                    <a:pt x="370693" y="543201"/>
                  </a:lnTo>
                  <a:lnTo>
                    <a:pt x="368336" y="523668"/>
                  </a:lnTo>
                  <a:lnTo>
                    <a:pt x="374145" y="514491"/>
                  </a:lnTo>
                  <a:lnTo>
                    <a:pt x="372124" y="506409"/>
                  </a:lnTo>
                  <a:lnTo>
                    <a:pt x="379617" y="497485"/>
                  </a:lnTo>
                  <a:lnTo>
                    <a:pt x="383238" y="501442"/>
                  </a:lnTo>
                  <a:lnTo>
                    <a:pt x="381217" y="506493"/>
                  </a:lnTo>
                  <a:lnTo>
                    <a:pt x="384921" y="519627"/>
                  </a:lnTo>
                  <a:lnTo>
                    <a:pt x="396792" y="519880"/>
                  </a:lnTo>
                  <a:lnTo>
                    <a:pt x="404538" y="512555"/>
                  </a:lnTo>
                  <a:lnTo>
                    <a:pt x="419945" y="521479"/>
                  </a:lnTo>
                  <a:lnTo>
                    <a:pt x="421544" y="517691"/>
                  </a:lnTo>
                  <a:lnTo>
                    <a:pt x="426764" y="519627"/>
                  </a:lnTo>
                  <a:lnTo>
                    <a:pt x="429711" y="516765"/>
                  </a:lnTo>
                  <a:lnTo>
                    <a:pt x="440572" y="529898"/>
                  </a:lnTo>
                  <a:lnTo>
                    <a:pt x="449075" y="526531"/>
                  </a:lnTo>
                  <a:lnTo>
                    <a:pt x="446633" y="522658"/>
                  </a:lnTo>
                  <a:lnTo>
                    <a:pt x="452190" y="517017"/>
                  </a:lnTo>
                  <a:lnTo>
                    <a:pt x="450506" y="513228"/>
                  </a:lnTo>
                  <a:lnTo>
                    <a:pt x="455052" y="514660"/>
                  </a:lnTo>
                  <a:lnTo>
                    <a:pt x="455473" y="510618"/>
                  </a:lnTo>
                  <a:lnTo>
                    <a:pt x="468944" y="506325"/>
                  </a:lnTo>
                  <a:lnTo>
                    <a:pt x="470628" y="513313"/>
                  </a:lnTo>
                  <a:lnTo>
                    <a:pt x="465660" y="524005"/>
                  </a:lnTo>
                  <a:lnTo>
                    <a:pt x="470375" y="528299"/>
                  </a:lnTo>
                  <a:lnTo>
                    <a:pt x="479889" y="528130"/>
                  </a:lnTo>
                  <a:lnTo>
                    <a:pt x="487971" y="538149"/>
                  </a:lnTo>
                  <a:lnTo>
                    <a:pt x="497653" y="534529"/>
                  </a:lnTo>
                  <a:lnTo>
                    <a:pt x="505399" y="536044"/>
                  </a:lnTo>
                  <a:lnTo>
                    <a:pt x="508261" y="524931"/>
                  </a:lnTo>
                  <a:lnTo>
                    <a:pt x="513228" y="521563"/>
                  </a:lnTo>
                  <a:lnTo>
                    <a:pt x="500852" y="509019"/>
                  </a:lnTo>
                  <a:lnTo>
                    <a:pt x="494875" y="495885"/>
                  </a:lnTo>
                  <a:lnTo>
                    <a:pt x="496811" y="470628"/>
                  </a:lnTo>
                  <a:lnTo>
                    <a:pt x="490329" y="457999"/>
                  </a:lnTo>
                  <a:lnTo>
                    <a:pt x="499421" y="455053"/>
                  </a:lnTo>
                  <a:lnTo>
                    <a:pt x="501779" y="459767"/>
                  </a:lnTo>
                  <a:lnTo>
                    <a:pt x="507672" y="456231"/>
                  </a:lnTo>
                  <a:lnTo>
                    <a:pt x="508009" y="467092"/>
                  </a:lnTo>
                  <a:lnTo>
                    <a:pt x="516933" y="472312"/>
                  </a:lnTo>
                  <a:lnTo>
                    <a:pt x="523331" y="469028"/>
                  </a:lnTo>
                  <a:lnTo>
                    <a:pt x="528720" y="459178"/>
                  </a:lnTo>
                  <a:lnTo>
                    <a:pt x="531919" y="459599"/>
                  </a:lnTo>
                  <a:lnTo>
                    <a:pt x="534445" y="451180"/>
                  </a:lnTo>
                  <a:lnTo>
                    <a:pt x="533518" y="437120"/>
                  </a:lnTo>
                  <a:lnTo>
                    <a:pt x="527709" y="423818"/>
                  </a:lnTo>
                  <a:lnTo>
                    <a:pt x="518027" y="419777"/>
                  </a:lnTo>
                  <a:lnTo>
                    <a:pt x="514491" y="413210"/>
                  </a:lnTo>
                  <a:lnTo>
                    <a:pt x="506998" y="416830"/>
                  </a:lnTo>
                  <a:lnTo>
                    <a:pt x="496053" y="416156"/>
                  </a:lnTo>
                  <a:lnTo>
                    <a:pt x="487971" y="402686"/>
                  </a:lnTo>
                  <a:lnTo>
                    <a:pt x="493275" y="398729"/>
                  </a:lnTo>
                  <a:lnTo>
                    <a:pt x="510029" y="396877"/>
                  </a:lnTo>
                  <a:lnTo>
                    <a:pt x="513986" y="392414"/>
                  </a:lnTo>
                  <a:lnTo>
                    <a:pt x="507840" y="389468"/>
                  </a:lnTo>
                  <a:lnTo>
                    <a:pt x="509103" y="383827"/>
                  </a:lnTo>
                  <a:lnTo>
                    <a:pt x="503883" y="383238"/>
                  </a:lnTo>
                  <a:lnTo>
                    <a:pt x="497401" y="365558"/>
                  </a:lnTo>
                  <a:lnTo>
                    <a:pt x="521984" y="352003"/>
                  </a:lnTo>
                  <a:lnTo>
                    <a:pt x="536718" y="356296"/>
                  </a:lnTo>
                  <a:lnTo>
                    <a:pt x="543285" y="354107"/>
                  </a:lnTo>
                  <a:lnTo>
                    <a:pt x="552967" y="345436"/>
                  </a:lnTo>
                  <a:lnTo>
                    <a:pt x="569300" y="344341"/>
                  </a:lnTo>
                  <a:lnTo>
                    <a:pt x="576456" y="351245"/>
                  </a:lnTo>
                  <a:lnTo>
                    <a:pt x="593294" y="345520"/>
                  </a:lnTo>
                  <a:lnTo>
                    <a:pt x="591947" y="330955"/>
                  </a:lnTo>
                  <a:lnTo>
                    <a:pt x="596746" y="330029"/>
                  </a:lnTo>
                  <a:lnTo>
                    <a:pt x="594725" y="323546"/>
                  </a:lnTo>
                  <a:lnTo>
                    <a:pt x="584707" y="314706"/>
                  </a:lnTo>
                  <a:lnTo>
                    <a:pt x="588579" y="305277"/>
                  </a:lnTo>
                  <a:lnTo>
                    <a:pt x="582349" y="304266"/>
                  </a:lnTo>
                  <a:lnTo>
                    <a:pt x="586727" y="287176"/>
                  </a:lnTo>
                  <a:lnTo>
                    <a:pt x="576877" y="282629"/>
                  </a:lnTo>
                  <a:lnTo>
                    <a:pt x="572920" y="285155"/>
                  </a:lnTo>
                  <a:lnTo>
                    <a:pt x="561891" y="294921"/>
                  </a:lnTo>
                  <a:lnTo>
                    <a:pt x="559197" y="307045"/>
                  </a:lnTo>
                  <a:lnTo>
                    <a:pt x="536381" y="301488"/>
                  </a:lnTo>
                  <a:lnTo>
                    <a:pt x="527373" y="309065"/>
                  </a:lnTo>
                  <a:lnTo>
                    <a:pt x="515838" y="309823"/>
                  </a:lnTo>
                  <a:lnTo>
                    <a:pt x="512892" y="314117"/>
                  </a:lnTo>
                  <a:lnTo>
                    <a:pt x="504304" y="304940"/>
                  </a:lnTo>
                  <a:lnTo>
                    <a:pt x="495464" y="303340"/>
                  </a:lnTo>
                  <a:lnTo>
                    <a:pt x="482583" y="306960"/>
                  </a:lnTo>
                  <a:lnTo>
                    <a:pt x="481994" y="302246"/>
                  </a:lnTo>
                  <a:lnTo>
                    <a:pt x="466923" y="300394"/>
                  </a:lnTo>
                  <a:lnTo>
                    <a:pt x="453116" y="291890"/>
                  </a:lnTo>
                  <a:lnTo>
                    <a:pt x="450759" y="283555"/>
                  </a:lnTo>
                  <a:lnTo>
                    <a:pt x="446381" y="281451"/>
                  </a:lnTo>
                  <a:lnTo>
                    <a:pt x="438635" y="264360"/>
                  </a:lnTo>
                  <a:lnTo>
                    <a:pt x="436951" y="236409"/>
                  </a:lnTo>
                  <a:lnTo>
                    <a:pt x="431142" y="232030"/>
                  </a:lnTo>
                  <a:lnTo>
                    <a:pt x="431984" y="227484"/>
                  </a:lnTo>
                  <a:lnTo>
                    <a:pt x="440487" y="224369"/>
                  </a:lnTo>
                  <a:lnTo>
                    <a:pt x="440235" y="211825"/>
                  </a:lnTo>
                  <a:lnTo>
                    <a:pt x="451432" y="196839"/>
                  </a:lnTo>
                  <a:lnTo>
                    <a:pt x="457410" y="197512"/>
                  </a:lnTo>
                  <a:lnTo>
                    <a:pt x="460862" y="190019"/>
                  </a:lnTo>
                  <a:lnTo>
                    <a:pt x="476269" y="191282"/>
                  </a:lnTo>
                  <a:lnTo>
                    <a:pt x="481404" y="187409"/>
                  </a:lnTo>
                  <a:lnTo>
                    <a:pt x="480226" y="183537"/>
                  </a:lnTo>
                  <a:lnTo>
                    <a:pt x="489066" y="181348"/>
                  </a:lnTo>
                  <a:lnTo>
                    <a:pt x="495043" y="169897"/>
                  </a:lnTo>
                  <a:lnTo>
                    <a:pt x="493275" y="166277"/>
                  </a:lnTo>
                  <a:lnTo>
                    <a:pt x="503378" y="153733"/>
                  </a:lnTo>
                  <a:lnTo>
                    <a:pt x="520721" y="146071"/>
                  </a:lnTo>
                  <a:lnTo>
                    <a:pt x="529309" y="136305"/>
                  </a:lnTo>
                  <a:lnTo>
                    <a:pt x="539328" y="134537"/>
                  </a:lnTo>
                  <a:lnTo>
                    <a:pt x="545053" y="125276"/>
                  </a:lnTo>
                  <a:lnTo>
                    <a:pt x="558944" y="125276"/>
                  </a:lnTo>
                  <a:cubicBezTo>
                    <a:pt x="558944" y="125276"/>
                    <a:pt x="574267" y="113910"/>
                    <a:pt x="574267" y="113910"/>
                  </a:cubicBezTo>
                  <a:lnTo>
                    <a:pt x="582181" y="101787"/>
                  </a:lnTo>
                  <a:lnTo>
                    <a:pt x="599440" y="100272"/>
                  </a:lnTo>
                  <a:lnTo>
                    <a:pt x="598598" y="92021"/>
                  </a:lnTo>
                  <a:lnTo>
                    <a:pt x="615352" y="90421"/>
                  </a:lnTo>
                  <a:lnTo>
                    <a:pt x="640862" y="71983"/>
                  </a:lnTo>
                  <a:lnTo>
                    <a:pt x="649029" y="72825"/>
                  </a:lnTo>
                  <a:lnTo>
                    <a:pt x="654417" y="64743"/>
                  </a:lnTo>
                  <a:lnTo>
                    <a:pt x="666540" y="62891"/>
                  </a:lnTo>
                  <a:lnTo>
                    <a:pt x="667803" y="53966"/>
                  </a:lnTo>
                  <a:lnTo>
                    <a:pt x="678243" y="49925"/>
                  </a:lnTo>
                  <a:lnTo>
                    <a:pt x="680937" y="41675"/>
                  </a:lnTo>
                  <a:lnTo>
                    <a:pt x="690366" y="41085"/>
                  </a:lnTo>
                  <a:lnTo>
                    <a:pt x="698196" y="33676"/>
                  </a:lnTo>
                  <a:lnTo>
                    <a:pt x="714698" y="37549"/>
                  </a:lnTo>
                  <a:lnTo>
                    <a:pt x="715287" y="26689"/>
                  </a:lnTo>
                  <a:lnTo>
                    <a:pt x="720002" y="23405"/>
                  </a:lnTo>
                  <a:lnTo>
                    <a:pt x="717139" y="14986"/>
                  </a:lnTo>
                  <a:lnTo>
                    <a:pt x="730610" y="16081"/>
                  </a:lnTo>
                  <a:lnTo>
                    <a:pt x="727916" y="9009"/>
                  </a:lnTo>
                  <a:lnTo>
                    <a:pt x="736503" y="724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6" name="Google Shape;176;p11"/>
            <p:cNvSpPr/>
            <p:nvPr/>
          </p:nvSpPr>
          <p:spPr>
            <a:xfrm>
              <a:off x="10773758" y="3206975"/>
              <a:ext cx="208457" cy="494874"/>
            </a:xfrm>
            <a:custGeom>
              <a:rect b="b" l="l" r="r" t="t"/>
              <a:pathLst>
                <a:path extrusionOk="0" h="494874" w="208457">
                  <a:moveTo>
                    <a:pt x="6062" y="52114"/>
                  </a:moveTo>
                  <a:lnTo>
                    <a:pt x="28204" y="51862"/>
                  </a:lnTo>
                  <a:lnTo>
                    <a:pt x="30730" y="71394"/>
                  </a:lnTo>
                  <a:lnTo>
                    <a:pt x="38560" y="73499"/>
                  </a:lnTo>
                  <a:lnTo>
                    <a:pt x="39402" y="69458"/>
                  </a:lnTo>
                  <a:lnTo>
                    <a:pt x="47484" y="66511"/>
                  </a:lnTo>
                  <a:lnTo>
                    <a:pt x="50851" y="53293"/>
                  </a:lnTo>
                  <a:lnTo>
                    <a:pt x="61544" y="51862"/>
                  </a:lnTo>
                  <a:lnTo>
                    <a:pt x="63817" y="36455"/>
                  </a:lnTo>
                  <a:lnTo>
                    <a:pt x="75520" y="32161"/>
                  </a:lnTo>
                  <a:lnTo>
                    <a:pt x="88653" y="0"/>
                  </a:lnTo>
                  <a:lnTo>
                    <a:pt x="99850" y="27783"/>
                  </a:lnTo>
                  <a:lnTo>
                    <a:pt x="105828" y="23573"/>
                  </a:lnTo>
                  <a:lnTo>
                    <a:pt x="113321" y="24584"/>
                  </a:lnTo>
                  <a:lnTo>
                    <a:pt x="114416" y="20963"/>
                  </a:lnTo>
                  <a:lnTo>
                    <a:pt x="118710" y="24331"/>
                  </a:lnTo>
                  <a:lnTo>
                    <a:pt x="130159" y="22816"/>
                  </a:lnTo>
                  <a:lnTo>
                    <a:pt x="130159" y="22816"/>
                  </a:lnTo>
                  <a:lnTo>
                    <a:pt x="134369" y="25257"/>
                  </a:lnTo>
                  <a:lnTo>
                    <a:pt x="133864" y="33761"/>
                  </a:lnTo>
                  <a:lnTo>
                    <a:pt x="137736" y="34434"/>
                  </a:lnTo>
                  <a:lnTo>
                    <a:pt x="131506" y="46642"/>
                  </a:lnTo>
                  <a:lnTo>
                    <a:pt x="133948" y="60281"/>
                  </a:lnTo>
                  <a:lnTo>
                    <a:pt x="125866" y="78719"/>
                  </a:lnTo>
                  <a:lnTo>
                    <a:pt x="139505" y="83433"/>
                  </a:lnTo>
                  <a:lnTo>
                    <a:pt x="144051" y="81076"/>
                  </a:lnTo>
                  <a:lnTo>
                    <a:pt x="147839" y="92273"/>
                  </a:lnTo>
                  <a:lnTo>
                    <a:pt x="156090" y="83938"/>
                  </a:lnTo>
                  <a:lnTo>
                    <a:pt x="159963" y="90337"/>
                  </a:lnTo>
                  <a:lnTo>
                    <a:pt x="168213" y="91263"/>
                  </a:lnTo>
                  <a:lnTo>
                    <a:pt x="169477" y="84696"/>
                  </a:lnTo>
                  <a:lnTo>
                    <a:pt x="173770" y="84444"/>
                  </a:lnTo>
                  <a:lnTo>
                    <a:pt x="177054" y="89327"/>
                  </a:lnTo>
                  <a:lnTo>
                    <a:pt x="175033" y="96399"/>
                  </a:lnTo>
                  <a:lnTo>
                    <a:pt x="180842" y="91010"/>
                  </a:lnTo>
                  <a:lnTo>
                    <a:pt x="189514" y="90674"/>
                  </a:lnTo>
                  <a:lnTo>
                    <a:pt x="189514" y="90674"/>
                  </a:lnTo>
                  <a:lnTo>
                    <a:pt x="189009" y="103555"/>
                  </a:lnTo>
                  <a:lnTo>
                    <a:pt x="200375" y="114500"/>
                  </a:lnTo>
                  <a:lnTo>
                    <a:pt x="201553" y="147082"/>
                  </a:lnTo>
                  <a:lnTo>
                    <a:pt x="208457" y="162320"/>
                  </a:lnTo>
                  <a:lnTo>
                    <a:pt x="200122" y="210309"/>
                  </a:lnTo>
                  <a:lnTo>
                    <a:pt x="203069" y="218981"/>
                  </a:lnTo>
                  <a:lnTo>
                    <a:pt x="194565" y="225464"/>
                  </a:lnTo>
                  <a:lnTo>
                    <a:pt x="199701" y="250468"/>
                  </a:lnTo>
                  <a:lnTo>
                    <a:pt x="196081" y="264697"/>
                  </a:lnTo>
                  <a:lnTo>
                    <a:pt x="199533" y="266970"/>
                  </a:lnTo>
                  <a:lnTo>
                    <a:pt x="182610" y="292480"/>
                  </a:lnTo>
                  <a:lnTo>
                    <a:pt x="174781" y="292480"/>
                  </a:lnTo>
                  <a:cubicBezTo>
                    <a:pt x="174781" y="292480"/>
                    <a:pt x="164425" y="282040"/>
                    <a:pt x="164425" y="282040"/>
                  </a:cubicBezTo>
                  <a:lnTo>
                    <a:pt x="153564" y="284482"/>
                  </a:lnTo>
                  <a:lnTo>
                    <a:pt x="152891" y="293406"/>
                  </a:lnTo>
                  <a:lnTo>
                    <a:pt x="159794" y="309065"/>
                  </a:lnTo>
                  <a:lnTo>
                    <a:pt x="154575" y="310244"/>
                  </a:lnTo>
                  <a:lnTo>
                    <a:pt x="150618" y="328850"/>
                  </a:lnTo>
                  <a:lnTo>
                    <a:pt x="147671" y="329945"/>
                  </a:lnTo>
                  <a:lnTo>
                    <a:pt x="150028" y="342658"/>
                  </a:lnTo>
                  <a:lnTo>
                    <a:pt x="146324" y="349308"/>
                  </a:lnTo>
                  <a:lnTo>
                    <a:pt x="155585" y="370440"/>
                  </a:lnTo>
                  <a:lnTo>
                    <a:pt x="149860" y="383237"/>
                  </a:lnTo>
                  <a:lnTo>
                    <a:pt x="153733" y="385511"/>
                  </a:lnTo>
                  <a:lnTo>
                    <a:pt x="155248" y="396371"/>
                  </a:lnTo>
                  <a:lnTo>
                    <a:pt x="163836" y="403275"/>
                  </a:lnTo>
                  <a:lnTo>
                    <a:pt x="166951" y="435015"/>
                  </a:lnTo>
                  <a:lnTo>
                    <a:pt x="156090" y="437793"/>
                  </a:lnTo>
                  <a:lnTo>
                    <a:pt x="160131" y="446633"/>
                  </a:lnTo>
                  <a:lnTo>
                    <a:pt x="157437" y="450759"/>
                  </a:lnTo>
                  <a:lnTo>
                    <a:pt x="143798" y="444697"/>
                  </a:lnTo>
                  <a:lnTo>
                    <a:pt x="138410" y="447054"/>
                  </a:lnTo>
                  <a:lnTo>
                    <a:pt x="141778" y="465240"/>
                  </a:lnTo>
                  <a:lnTo>
                    <a:pt x="132601" y="465240"/>
                  </a:lnTo>
                  <a:cubicBezTo>
                    <a:pt x="132601" y="465240"/>
                    <a:pt x="131927" y="487719"/>
                    <a:pt x="131927" y="487719"/>
                  </a:cubicBezTo>
                  <a:lnTo>
                    <a:pt x="128139" y="487887"/>
                  </a:lnTo>
                  <a:lnTo>
                    <a:pt x="122498" y="478963"/>
                  </a:lnTo>
                  <a:lnTo>
                    <a:pt x="118205" y="481320"/>
                  </a:lnTo>
                  <a:lnTo>
                    <a:pt x="114584" y="494875"/>
                  </a:lnTo>
                  <a:lnTo>
                    <a:pt x="107007" y="472143"/>
                  </a:lnTo>
                  <a:lnTo>
                    <a:pt x="102965" y="472480"/>
                  </a:lnTo>
                  <a:lnTo>
                    <a:pt x="80655" y="455473"/>
                  </a:lnTo>
                  <a:lnTo>
                    <a:pt x="77372" y="456315"/>
                  </a:lnTo>
                  <a:lnTo>
                    <a:pt x="74762" y="481152"/>
                  </a:lnTo>
                  <a:lnTo>
                    <a:pt x="61628" y="488981"/>
                  </a:lnTo>
                  <a:lnTo>
                    <a:pt x="60786" y="473574"/>
                  </a:lnTo>
                  <a:lnTo>
                    <a:pt x="54724" y="459936"/>
                  </a:lnTo>
                  <a:lnTo>
                    <a:pt x="57755" y="457915"/>
                  </a:lnTo>
                  <a:lnTo>
                    <a:pt x="61712" y="461451"/>
                  </a:lnTo>
                  <a:lnTo>
                    <a:pt x="62386" y="451601"/>
                  </a:lnTo>
                  <a:lnTo>
                    <a:pt x="47905" y="377260"/>
                  </a:lnTo>
                  <a:lnTo>
                    <a:pt x="47905" y="359327"/>
                  </a:lnTo>
                  <a:cubicBezTo>
                    <a:pt x="47905" y="359327"/>
                    <a:pt x="44369" y="343920"/>
                    <a:pt x="44369" y="343920"/>
                  </a:cubicBezTo>
                  <a:lnTo>
                    <a:pt x="39654" y="341310"/>
                  </a:lnTo>
                  <a:lnTo>
                    <a:pt x="34939" y="327756"/>
                  </a:lnTo>
                  <a:lnTo>
                    <a:pt x="33171" y="313864"/>
                  </a:lnTo>
                  <a:lnTo>
                    <a:pt x="30561" y="315127"/>
                  </a:lnTo>
                  <a:lnTo>
                    <a:pt x="28541" y="308728"/>
                  </a:lnTo>
                  <a:lnTo>
                    <a:pt x="20459" y="305866"/>
                  </a:lnTo>
                  <a:lnTo>
                    <a:pt x="23658" y="282208"/>
                  </a:lnTo>
                  <a:lnTo>
                    <a:pt x="18775" y="273031"/>
                  </a:lnTo>
                  <a:lnTo>
                    <a:pt x="17933" y="247774"/>
                  </a:lnTo>
                  <a:lnTo>
                    <a:pt x="26268" y="246174"/>
                  </a:lnTo>
                  <a:lnTo>
                    <a:pt x="19953" y="231441"/>
                  </a:lnTo>
                  <a:lnTo>
                    <a:pt x="21300" y="223864"/>
                  </a:lnTo>
                  <a:lnTo>
                    <a:pt x="11198" y="202479"/>
                  </a:lnTo>
                  <a:lnTo>
                    <a:pt x="7156" y="173349"/>
                  </a:lnTo>
                  <a:lnTo>
                    <a:pt x="3873" y="172423"/>
                  </a:lnTo>
                  <a:lnTo>
                    <a:pt x="6314" y="160384"/>
                  </a:lnTo>
                  <a:lnTo>
                    <a:pt x="1600" y="153480"/>
                  </a:lnTo>
                  <a:lnTo>
                    <a:pt x="1600" y="153480"/>
                  </a:lnTo>
                  <a:lnTo>
                    <a:pt x="0" y="136810"/>
                  </a:lnTo>
                  <a:lnTo>
                    <a:pt x="4799" y="136474"/>
                  </a:lnTo>
                  <a:lnTo>
                    <a:pt x="2694" y="130244"/>
                  </a:lnTo>
                  <a:lnTo>
                    <a:pt x="5725" y="125950"/>
                  </a:lnTo>
                  <a:lnTo>
                    <a:pt x="10692" y="127044"/>
                  </a:lnTo>
                  <a:lnTo>
                    <a:pt x="12629" y="118204"/>
                  </a:lnTo>
                  <a:lnTo>
                    <a:pt x="9177" y="108775"/>
                  </a:lnTo>
                  <a:lnTo>
                    <a:pt x="12292" y="103134"/>
                  </a:lnTo>
                  <a:lnTo>
                    <a:pt x="9682" y="94378"/>
                  </a:lnTo>
                  <a:lnTo>
                    <a:pt x="13723" y="72657"/>
                  </a:lnTo>
                  <a:lnTo>
                    <a:pt x="6651" y="52367"/>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7" name="Google Shape;177;p11"/>
            <p:cNvSpPr/>
            <p:nvPr/>
          </p:nvSpPr>
          <p:spPr>
            <a:xfrm>
              <a:off x="10962431" y="2712269"/>
              <a:ext cx="337100" cy="361937"/>
            </a:xfrm>
            <a:custGeom>
              <a:rect b="b" l="l" r="r" t="t"/>
              <a:pathLst>
                <a:path extrusionOk="0" h="361937" w="337100">
                  <a:moveTo>
                    <a:pt x="328345" y="0"/>
                  </a:moveTo>
                  <a:lnTo>
                    <a:pt x="335080" y="30140"/>
                  </a:lnTo>
                  <a:lnTo>
                    <a:pt x="326408" y="35276"/>
                  </a:lnTo>
                  <a:lnTo>
                    <a:pt x="330702" y="38054"/>
                  </a:lnTo>
                  <a:lnTo>
                    <a:pt x="331881" y="48410"/>
                  </a:lnTo>
                  <a:lnTo>
                    <a:pt x="337101" y="50599"/>
                  </a:lnTo>
                  <a:lnTo>
                    <a:pt x="332049" y="60870"/>
                  </a:lnTo>
                  <a:lnTo>
                    <a:pt x="335838" y="70552"/>
                  </a:lnTo>
                  <a:lnTo>
                    <a:pt x="335838" y="70552"/>
                  </a:lnTo>
                  <a:lnTo>
                    <a:pt x="321188" y="83770"/>
                  </a:lnTo>
                  <a:lnTo>
                    <a:pt x="321188" y="91432"/>
                  </a:lnTo>
                  <a:cubicBezTo>
                    <a:pt x="321188" y="91432"/>
                    <a:pt x="305781" y="115005"/>
                    <a:pt x="305781" y="115005"/>
                  </a:cubicBezTo>
                  <a:lnTo>
                    <a:pt x="312685" y="121235"/>
                  </a:lnTo>
                  <a:lnTo>
                    <a:pt x="312433" y="126876"/>
                  </a:lnTo>
                  <a:lnTo>
                    <a:pt x="317905" y="129486"/>
                  </a:lnTo>
                  <a:lnTo>
                    <a:pt x="315379" y="158868"/>
                  </a:lnTo>
                  <a:lnTo>
                    <a:pt x="319168" y="163667"/>
                  </a:lnTo>
                  <a:lnTo>
                    <a:pt x="314874" y="172592"/>
                  </a:lnTo>
                  <a:lnTo>
                    <a:pt x="315295" y="184210"/>
                  </a:lnTo>
                  <a:lnTo>
                    <a:pt x="326745" y="190019"/>
                  </a:lnTo>
                  <a:lnTo>
                    <a:pt x="312769" y="212077"/>
                  </a:lnTo>
                  <a:lnTo>
                    <a:pt x="300478" y="218560"/>
                  </a:lnTo>
                  <a:lnTo>
                    <a:pt x="297784" y="223696"/>
                  </a:lnTo>
                  <a:lnTo>
                    <a:pt x="296689" y="230936"/>
                  </a:lnTo>
                  <a:lnTo>
                    <a:pt x="303256" y="252405"/>
                  </a:lnTo>
                  <a:lnTo>
                    <a:pt x="282966" y="270758"/>
                  </a:lnTo>
                  <a:lnTo>
                    <a:pt x="279767" y="282124"/>
                  </a:lnTo>
                  <a:lnTo>
                    <a:pt x="274378" y="285660"/>
                  </a:lnTo>
                  <a:lnTo>
                    <a:pt x="277241" y="290712"/>
                  </a:lnTo>
                  <a:lnTo>
                    <a:pt x="267475" y="291974"/>
                  </a:lnTo>
                  <a:lnTo>
                    <a:pt x="260992" y="304772"/>
                  </a:lnTo>
                  <a:lnTo>
                    <a:pt x="238092" y="311759"/>
                  </a:lnTo>
                  <a:lnTo>
                    <a:pt x="238092" y="311759"/>
                  </a:lnTo>
                  <a:lnTo>
                    <a:pt x="229421" y="310581"/>
                  </a:lnTo>
                  <a:lnTo>
                    <a:pt x="216118" y="301404"/>
                  </a:lnTo>
                  <a:lnTo>
                    <a:pt x="215865" y="287091"/>
                  </a:lnTo>
                  <a:lnTo>
                    <a:pt x="222853" y="275726"/>
                  </a:lnTo>
                  <a:lnTo>
                    <a:pt x="219486" y="275557"/>
                  </a:lnTo>
                  <a:lnTo>
                    <a:pt x="222938" y="266465"/>
                  </a:lnTo>
                  <a:lnTo>
                    <a:pt x="218980" y="265202"/>
                  </a:lnTo>
                  <a:lnTo>
                    <a:pt x="207025" y="281030"/>
                  </a:lnTo>
                  <a:lnTo>
                    <a:pt x="201469" y="280104"/>
                  </a:lnTo>
                  <a:lnTo>
                    <a:pt x="193723" y="285744"/>
                  </a:lnTo>
                  <a:lnTo>
                    <a:pt x="192040" y="295511"/>
                  </a:lnTo>
                  <a:lnTo>
                    <a:pt x="173180" y="304940"/>
                  </a:lnTo>
                  <a:lnTo>
                    <a:pt x="168466" y="301572"/>
                  </a:lnTo>
                  <a:lnTo>
                    <a:pt x="155753" y="303845"/>
                  </a:lnTo>
                  <a:lnTo>
                    <a:pt x="152217" y="293658"/>
                  </a:lnTo>
                  <a:lnTo>
                    <a:pt x="146071" y="293069"/>
                  </a:lnTo>
                  <a:lnTo>
                    <a:pt x="142283" y="299215"/>
                  </a:lnTo>
                  <a:lnTo>
                    <a:pt x="134032" y="297447"/>
                  </a:lnTo>
                  <a:lnTo>
                    <a:pt x="132937" y="292143"/>
                  </a:lnTo>
                  <a:lnTo>
                    <a:pt x="120393" y="284987"/>
                  </a:lnTo>
                  <a:lnTo>
                    <a:pt x="119635" y="289870"/>
                  </a:lnTo>
                  <a:lnTo>
                    <a:pt x="111637" y="292732"/>
                  </a:lnTo>
                  <a:lnTo>
                    <a:pt x="98756" y="290375"/>
                  </a:lnTo>
                  <a:lnTo>
                    <a:pt x="77372" y="295847"/>
                  </a:lnTo>
                  <a:lnTo>
                    <a:pt x="76529" y="303761"/>
                  </a:lnTo>
                  <a:lnTo>
                    <a:pt x="83265" y="303930"/>
                  </a:lnTo>
                  <a:lnTo>
                    <a:pt x="84107" y="310497"/>
                  </a:lnTo>
                  <a:lnTo>
                    <a:pt x="68110" y="330787"/>
                  </a:lnTo>
                  <a:lnTo>
                    <a:pt x="63648" y="330787"/>
                  </a:lnTo>
                  <a:lnTo>
                    <a:pt x="48662" y="361937"/>
                  </a:lnTo>
                  <a:lnTo>
                    <a:pt x="39233" y="352508"/>
                  </a:lnTo>
                  <a:lnTo>
                    <a:pt x="30477" y="353771"/>
                  </a:lnTo>
                  <a:lnTo>
                    <a:pt x="31487" y="347625"/>
                  </a:lnTo>
                  <a:lnTo>
                    <a:pt x="25510" y="346951"/>
                  </a:lnTo>
                  <a:lnTo>
                    <a:pt x="25004" y="341058"/>
                  </a:lnTo>
                  <a:lnTo>
                    <a:pt x="25004" y="341058"/>
                  </a:lnTo>
                  <a:lnTo>
                    <a:pt x="21132" y="334238"/>
                  </a:lnTo>
                  <a:lnTo>
                    <a:pt x="25762" y="327250"/>
                  </a:lnTo>
                  <a:lnTo>
                    <a:pt x="22900" y="316558"/>
                  </a:lnTo>
                  <a:lnTo>
                    <a:pt x="11281" y="310833"/>
                  </a:lnTo>
                  <a:lnTo>
                    <a:pt x="0" y="294669"/>
                  </a:lnTo>
                  <a:lnTo>
                    <a:pt x="16922" y="278083"/>
                  </a:lnTo>
                  <a:lnTo>
                    <a:pt x="29719" y="273200"/>
                  </a:lnTo>
                  <a:lnTo>
                    <a:pt x="42684" y="252742"/>
                  </a:lnTo>
                  <a:lnTo>
                    <a:pt x="66005" y="235482"/>
                  </a:lnTo>
                  <a:lnTo>
                    <a:pt x="62890" y="223527"/>
                  </a:lnTo>
                  <a:lnTo>
                    <a:pt x="74172" y="218223"/>
                  </a:lnTo>
                  <a:lnTo>
                    <a:pt x="77877" y="212414"/>
                  </a:lnTo>
                  <a:lnTo>
                    <a:pt x="82339" y="223443"/>
                  </a:lnTo>
                  <a:lnTo>
                    <a:pt x="79055" y="235903"/>
                  </a:lnTo>
                  <a:lnTo>
                    <a:pt x="81833" y="242133"/>
                  </a:lnTo>
                  <a:lnTo>
                    <a:pt x="90000" y="232704"/>
                  </a:lnTo>
                  <a:lnTo>
                    <a:pt x="97156" y="235987"/>
                  </a:lnTo>
                  <a:lnTo>
                    <a:pt x="102965" y="227821"/>
                  </a:lnTo>
                  <a:lnTo>
                    <a:pt x="114163" y="221507"/>
                  </a:lnTo>
                  <a:lnTo>
                    <a:pt x="109869" y="204247"/>
                  </a:lnTo>
                  <a:lnTo>
                    <a:pt x="116268" y="191451"/>
                  </a:lnTo>
                  <a:lnTo>
                    <a:pt x="118709" y="171666"/>
                  </a:lnTo>
                  <a:lnTo>
                    <a:pt x="136894" y="141525"/>
                  </a:lnTo>
                  <a:lnTo>
                    <a:pt x="148765" y="137989"/>
                  </a:lnTo>
                  <a:lnTo>
                    <a:pt x="150702" y="115089"/>
                  </a:lnTo>
                  <a:lnTo>
                    <a:pt x="166614" y="95725"/>
                  </a:lnTo>
                  <a:lnTo>
                    <a:pt x="168887" y="94715"/>
                  </a:lnTo>
                  <a:lnTo>
                    <a:pt x="169645" y="111132"/>
                  </a:lnTo>
                  <a:lnTo>
                    <a:pt x="173602" y="114668"/>
                  </a:lnTo>
                  <a:lnTo>
                    <a:pt x="179663" y="105660"/>
                  </a:lnTo>
                  <a:lnTo>
                    <a:pt x="188167" y="100945"/>
                  </a:lnTo>
                  <a:lnTo>
                    <a:pt x="189682" y="84780"/>
                  </a:lnTo>
                  <a:lnTo>
                    <a:pt x="199280" y="80655"/>
                  </a:lnTo>
                  <a:lnTo>
                    <a:pt x="200206" y="73836"/>
                  </a:lnTo>
                  <a:lnTo>
                    <a:pt x="213761" y="65669"/>
                  </a:lnTo>
                  <a:lnTo>
                    <a:pt x="218980" y="69626"/>
                  </a:lnTo>
                  <a:lnTo>
                    <a:pt x="224201" y="60113"/>
                  </a:lnTo>
                  <a:lnTo>
                    <a:pt x="228494" y="64238"/>
                  </a:lnTo>
                  <a:lnTo>
                    <a:pt x="238766" y="61459"/>
                  </a:lnTo>
                  <a:lnTo>
                    <a:pt x="259140" y="46894"/>
                  </a:lnTo>
                  <a:lnTo>
                    <a:pt x="273957" y="21890"/>
                  </a:lnTo>
                  <a:lnTo>
                    <a:pt x="281366" y="18017"/>
                  </a:lnTo>
                  <a:lnTo>
                    <a:pt x="291554" y="24752"/>
                  </a:lnTo>
                  <a:lnTo>
                    <a:pt x="297868" y="23321"/>
                  </a:lnTo>
                  <a:lnTo>
                    <a:pt x="313527" y="15070"/>
                  </a:lnTo>
                  <a:lnTo>
                    <a:pt x="328597" y="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8" name="Google Shape;178;p11"/>
            <p:cNvSpPr/>
            <p:nvPr/>
          </p:nvSpPr>
          <p:spPr>
            <a:xfrm>
              <a:off x="8856477" y="3583898"/>
              <a:ext cx="1074782" cy="896213"/>
            </a:xfrm>
            <a:custGeom>
              <a:rect b="b" l="l" r="r" t="t"/>
              <a:pathLst>
                <a:path extrusionOk="0" h="896213" w="1074782">
                  <a:moveTo>
                    <a:pt x="967102" y="340384"/>
                  </a:moveTo>
                  <a:lnTo>
                    <a:pt x="988487" y="340553"/>
                  </a:lnTo>
                  <a:lnTo>
                    <a:pt x="990170" y="350992"/>
                  </a:lnTo>
                  <a:lnTo>
                    <a:pt x="978299" y="351919"/>
                  </a:lnTo>
                  <a:lnTo>
                    <a:pt x="978299" y="351919"/>
                  </a:lnTo>
                  <a:lnTo>
                    <a:pt x="962640" y="363200"/>
                  </a:lnTo>
                  <a:lnTo>
                    <a:pt x="959693" y="359159"/>
                  </a:lnTo>
                  <a:lnTo>
                    <a:pt x="959693" y="359159"/>
                  </a:lnTo>
                  <a:lnTo>
                    <a:pt x="953884" y="360422"/>
                  </a:lnTo>
                  <a:lnTo>
                    <a:pt x="958009" y="365473"/>
                  </a:lnTo>
                  <a:lnTo>
                    <a:pt x="950011" y="364295"/>
                  </a:lnTo>
                  <a:lnTo>
                    <a:pt x="958515" y="342910"/>
                  </a:lnTo>
                  <a:lnTo>
                    <a:pt x="967102" y="340384"/>
                  </a:lnTo>
                  <a:lnTo>
                    <a:pt x="967102" y="340384"/>
                  </a:lnTo>
                  <a:close/>
                  <a:moveTo>
                    <a:pt x="461619" y="8167"/>
                  </a:moveTo>
                  <a:lnTo>
                    <a:pt x="484940" y="17680"/>
                  </a:lnTo>
                  <a:lnTo>
                    <a:pt x="488055" y="31067"/>
                  </a:lnTo>
                  <a:lnTo>
                    <a:pt x="495380" y="36623"/>
                  </a:lnTo>
                  <a:lnTo>
                    <a:pt x="504641" y="36286"/>
                  </a:lnTo>
                  <a:lnTo>
                    <a:pt x="512134" y="43274"/>
                  </a:lnTo>
                  <a:lnTo>
                    <a:pt x="536213" y="41085"/>
                  </a:lnTo>
                  <a:lnTo>
                    <a:pt x="540085" y="35276"/>
                  </a:lnTo>
                  <a:lnTo>
                    <a:pt x="545305" y="34434"/>
                  </a:lnTo>
                  <a:lnTo>
                    <a:pt x="545137" y="30141"/>
                  </a:lnTo>
                  <a:lnTo>
                    <a:pt x="553977" y="27446"/>
                  </a:lnTo>
                  <a:lnTo>
                    <a:pt x="592284" y="28457"/>
                  </a:lnTo>
                  <a:lnTo>
                    <a:pt x="593883" y="23237"/>
                  </a:lnTo>
                  <a:lnTo>
                    <a:pt x="603565" y="22311"/>
                  </a:lnTo>
                  <a:lnTo>
                    <a:pt x="607943" y="26184"/>
                  </a:lnTo>
                  <a:lnTo>
                    <a:pt x="615689" y="22984"/>
                  </a:lnTo>
                  <a:lnTo>
                    <a:pt x="618720" y="27783"/>
                  </a:lnTo>
                  <a:lnTo>
                    <a:pt x="628149" y="21469"/>
                  </a:lnTo>
                  <a:lnTo>
                    <a:pt x="629412" y="23826"/>
                  </a:lnTo>
                  <a:lnTo>
                    <a:pt x="648439" y="16249"/>
                  </a:lnTo>
                  <a:lnTo>
                    <a:pt x="650460" y="41001"/>
                  </a:lnTo>
                  <a:lnTo>
                    <a:pt x="653827" y="42432"/>
                  </a:lnTo>
                  <a:lnTo>
                    <a:pt x="652986" y="47568"/>
                  </a:lnTo>
                  <a:lnTo>
                    <a:pt x="657616" y="47568"/>
                  </a:lnTo>
                  <a:cubicBezTo>
                    <a:pt x="657616" y="47568"/>
                    <a:pt x="657616" y="52114"/>
                    <a:pt x="657616" y="52114"/>
                  </a:cubicBezTo>
                  <a:lnTo>
                    <a:pt x="649870" y="55650"/>
                  </a:lnTo>
                  <a:lnTo>
                    <a:pt x="641620" y="86212"/>
                  </a:lnTo>
                  <a:lnTo>
                    <a:pt x="633874" y="91432"/>
                  </a:lnTo>
                  <a:lnTo>
                    <a:pt x="637831" y="92358"/>
                  </a:lnTo>
                  <a:lnTo>
                    <a:pt x="645156" y="86464"/>
                  </a:lnTo>
                  <a:lnTo>
                    <a:pt x="654248" y="88569"/>
                  </a:lnTo>
                  <a:lnTo>
                    <a:pt x="658374" y="94883"/>
                  </a:lnTo>
                  <a:lnTo>
                    <a:pt x="664856" y="94126"/>
                  </a:lnTo>
                  <a:lnTo>
                    <a:pt x="667550" y="98335"/>
                  </a:lnTo>
                  <a:lnTo>
                    <a:pt x="667803" y="94547"/>
                  </a:lnTo>
                  <a:lnTo>
                    <a:pt x="674538" y="99346"/>
                  </a:lnTo>
                  <a:lnTo>
                    <a:pt x="678074" y="107512"/>
                  </a:lnTo>
                  <a:lnTo>
                    <a:pt x="690282" y="87222"/>
                  </a:lnTo>
                  <a:lnTo>
                    <a:pt x="694323" y="83770"/>
                  </a:lnTo>
                  <a:lnTo>
                    <a:pt x="700469" y="84780"/>
                  </a:lnTo>
                  <a:lnTo>
                    <a:pt x="701395" y="78129"/>
                  </a:lnTo>
                  <a:lnTo>
                    <a:pt x="706868" y="77372"/>
                  </a:lnTo>
                  <a:lnTo>
                    <a:pt x="732462" y="91095"/>
                  </a:lnTo>
                  <a:lnTo>
                    <a:pt x="741554" y="93452"/>
                  </a:lnTo>
                  <a:lnTo>
                    <a:pt x="750984" y="90421"/>
                  </a:lnTo>
                  <a:lnTo>
                    <a:pt x="757467" y="98335"/>
                  </a:lnTo>
                  <a:lnTo>
                    <a:pt x="778683" y="86464"/>
                  </a:lnTo>
                  <a:lnTo>
                    <a:pt x="783734" y="92947"/>
                  </a:lnTo>
                  <a:lnTo>
                    <a:pt x="776157" y="92947"/>
                  </a:lnTo>
                  <a:cubicBezTo>
                    <a:pt x="776157" y="92947"/>
                    <a:pt x="771358" y="109533"/>
                    <a:pt x="771358" y="109533"/>
                  </a:cubicBezTo>
                  <a:lnTo>
                    <a:pt x="796868" y="113910"/>
                  </a:lnTo>
                  <a:lnTo>
                    <a:pt x="798046" y="106670"/>
                  </a:lnTo>
                  <a:lnTo>
                    <a:pt x="803435" y="103976"/>
                  </a:lnTo>
                  <a:lnTo>
                    <a:pt x="813622" y="86885"/>
                  </a:lnTo>
                  <a:lnTo>
                    <a:pt x="818253" y="72320"/>
                  </a:lnTo>
                  <a:lnTo>
                    <a:pt x="808234" y="61207"/>
                  </a:lnTo>
                  <a:lnTo>
                    <a:pt x="821199" y="49252"/>
                  </a:lnTo>
                  <a:lnTo>
                    <a:pt x="815053" y="48494"/>
                  </a:lnTo>
                  <a:lnTo>
                    <a:pt x="817158" y="44790"/>
                  </a:lnTo>
                  <a:lnTo>
                    <a:pt x="812275" y="43106"/>
                  </a:lnTo>
                  <a:lnTo>
                    <a:pt x="817242" y="36034"/>
                  </a:lnTo>
                  <a:lnTo>
                    <a:pt x="815053" y="26604"/>
                  </a:lnTo>
                  <a:lnTo>
                    <a:pt x="805287" y="20543"/>
                  </a:lnTo>
                  <a:lnTo>
                    <a:pt x="808065" y="12208"/>
                  </a:lnTo>
                  <a:lnTo>
                    <a:pt x="817326" y="8251"/>
                  </a:lnTo>
                  <a:lnTo>
                    <a:pt x="820273" y="0"/>
                  </a:lnTo>
                  <a:lnTo>
                    <a:pt x="832397" y="15070"/>
                  </a:lnTo>
                  <a:lnTo>
                    <a:pt x="862789" y="22563"/>
                  </a:lnTo>
                  <a:lnTo>
                    <a:pt x="875671" y="41675"/>
                  </a:lnTo>
                  <a:lnTo>
                    <a:pt x="889899" y="50009"/>
                  </a:lnTo>
                  <a:lnTo>
                    <a:pt x="890825" y="45884"/>
                  </a:lnTo>
                  <a:lnTo>
                    <a:pt x="901686" y="42517"/>
                  </a:lnTo>
                  <a:lnTo>
                    <a:pt x="907411" y="50683"/>
                  </a:lnTo>
                  <a:lnTo>
                    <a:pt x="915493" y="50683"/>
                  </a:lnTo>
                  <a:cubicBezTo>
                    <a:pt x="915493" y="50683"/>
                    <a:pt x="917682" y="55145"/>
                    <a:pt x="917682" y="55145"/>
                  </a:cubicBezTo>
                  <a:lnTo>
                    <a:pt x="927280" y="57755"/>
                  </a:lnTo>
                  <a:lnTo>
                    <a:pt x="928290" y="63143"/>
                  </a:lnTo>
                  <a:lnTo>
                    <a:pt x="940919" y="66595"/>
                  </a:lnTo>
                  <a:lnTo>
                    <a:pt x="940919" y="66595"/>
                  </a:lnTo>
                  <a:lnTo>
                    <a:pt x="939656" y="80318"/>
                  </a:lnTo>
                  <a:lnTo>
                    <a:pt x="952874" y="78298"/>
                  </a:lnTo>
                  <a:lnTo>
                    <a:pt x="960198" y="89495"/>
                  </a:lnTo>
                  <a:lnTo>
                    <a:pt x="982256" y="91768"/>
                  </a:lnTo>
                  <a:lnTo>
                    <a:pt x="992865" y="99766"/>
                  </a:lnTo>
                  <a:lnTo>
                    <a:pt x="995811" y="109701"/>
                  </a:lnTo>
                  <a:lnTo>
                    <a:pt x="989413" y="125276"/>
                  </a:lnTo>
                  <a:lnTo>
                    <a:pt x="995138" y="133275"/>
                  </a:lnTo>
                  <a:lnTo>
                    <a:pt x="1006503" y="134201"/>
                  </a:lnTo>
                  <a:lnTo>
                    <a:pt x="1006335" y="125108"/>
                  </a:lnTo>
                  <a:lnTo>
                    <a:pt x="1017785" y="120814"/>
                  </a:lnTo>
                  <a:lnTo>
                    <a:pt x="1019385" y="112648"/>
                  </a:lnTo>
                  <a:lnTo>
                    <a:pt x="1031256" y="116268"/>
                  </a:lnTo>
                  <a:lnTo>
                    <a:pt x="1036139" y="142956"/>
                  </a:lnTo>
                  <a:lnTo>
                    <a:pt x="1051967" y="148345"/>
                  </a:lnTo>
                  <a:lnTo>
                    <a:pt x="1055166" y="153228"/>
                  </a:lnTo>
                  <a:lnTo>
                    <a:pt x="1068131" y="153059"/>
                  </a:lnTo>
                  <a:lnTo>
                    <a:pt x="1067963" y="159121"/>
                  </a:lnTo>
                  <a:lnTo>
                    <a:pt x="1072846" y="163247"/>
                  </a:lnTo>
                  <a:lnTo>
                    <a:pt x="1070657" y="175033"/>
                  </a:lnTo>
                  <a:lnTo>
                    <a:pt x="1074783" y="181937"/>
                  </a:lnTo>
                  <a:lnTo>
                    <a:pt x="1074783" y="181937"/>
                  </a:lnTo>
                  <a:lnTo>
                    <a:pt x="1056766" y="193892"/>
                  </a:lnTo>
                  <a:lnTo>
                    <a:pt x="1025194" y="193303"/>
                  </a:lnTo>
                  <a:lnTo>
                    <a:pt x="1009871" y="200880"/>
                  </a:lnTo>
                  <a:lnTo>
                    <a:pt x="986466" y="219402"/>
                  </a:lnTo>
                  <a:lnTo>
                    <a:pt x="970807" y="237335"/>
                  </a:lnTo>
                  <a:lnTo>
                    <a:pt x="958515" y="260571"/>
                  </a:lnTo>
                  <a:lnTo>
                    <a:pt x="958683" y="271095"/>
                  </a:lnTo>
                  <a:lnTo>
                    <a:pt x="984530" y="330871"/>
                  </a:lnTo>
                  <a:lnTo>
                    <a:pt x="982341" y="337943"/>
                  </a:lnTo>
                  <a:lnTo>
                    <a:pt x="968954" y="335501"/>
                  </a:lnTo>
                  <a:lnTo>
                    <a:pt x="959525" y="340384"/>
                  </a:lnTo>
                  <a:lnTo>
                    <a:pt x="950011" y="364210"/>
                  </a:lnTo>
                  <a:lnTo>
                    <a:pt x="958262" y="365305"/>
                  </a:lnTo>
                  <a:lnTo>
                    <a:pt x="954052" y="360422"/>
                  </a:lnTo>
                  <a:lnTo>
                    <a:pt x="959693" y="359159"/>
                  </a:lnTo>
                  <a:lnTo>
                    <a:pt x="959693" y="359159"/>
                  </a:lnTo>
                  <a:lnTo>
                    <a:pt x="962640" y="363200"/>
                  </a:lnTo>
                  <a:lnTo>
                    <a:pt x="978299" y="351919"/>
                  </a:lnTo>
                  <a:lnTo>
                    <a:pt x="978299" y="351919"/>
                  </a:lnTo>
                  <a:lnTo>
                    <a:pt x="989918" y="354865"/>
                  </a:lnTo>
                  <a:lnTo>
                    <a:pt x="997916" y="352171"/>
                  </a:lnTo>
                  <a:lnTo>
                    <a:pt x="951948" y="384921"/>
                  </a:lnTo>
                  <a:lnTo>
                    <a:pt x="942266" y="409589"/>
                  </a:lnTo>
                  <a:lnTo>
                    <a:pt x="951106" y="412115"/>
                  </a:lnTo>
                  <a:lnTo>
                    <a:pt x="951274" y="420787"/>
                  </a:lnTo>
                  <a:lnTo>
                    <a:pt x="933510" y="436278"/>
                  </a:lnTo>
                  <a:lnTo>
                    <a:pt x="911199" y="446297"/>
                  </a:lnTo>
                  <a:lnTo>
                    <a:pt x="886194" y="478963"/>
                  </a:lnTo>
                  <a:lnTo>
                    <a:pt x="882153" y="490076"/>
                  </a:lnTo>
                  <a:lnTo>
                    <a:pt x="873903" y="488392"/>
                  </a:lnTo>
                  <a:lnTo>
                    <a:pt x="864810" y="474416"/>
                  </a:lnTo>
                  <a:lnTo>
                    <a:pt x="857317" y="475848"/>
                  </a:lnTo>
                  <a:lnTo>
                    <a:pt x="855381" y="480815"/>
                  </a:lnTo>
                  <a:lnTo>
                    <a:pt x="865652" y="481320"/>
                  </a:lnTo>
                  <a:lnTo>
                    <a:pt x="877860" y="494622"/>
                  </a:lnTo>
                  <a:lnTo>
                    <a:pt x="754351" y="534866"/>
                  </a:lnTo>
                  <a:lnTo>
                    <a:pt x="705352" y="559786"/>
                  </a:lnTo>
                  <a:lnTo>
                    <a:pt x="662162" y="590095"/>
                  </a:lnTo>
                  <a:lnTo>
                    <a:pt x="648860" y="604997"/>
                  </a:lnTo>
                  <a:lnTo>
                    <a:pt x="622087" y="624613"/>
                  </a:lnTo>
                  <a:lnTo>
                    <a:pt x="606428" y="640694"/>
                  </a:lnTo>
                  <a:lnTo>
                    <a:pt x="595399" y="659805"/>
                  </a:lnTo>
                  <a:lnTo>
                    <a:pt x="587990" y="655259"/>
                  </a:lnTo>
                  <a:lnTo>
                    <a:pt x="587990" y="655259"/>
                  </a:lnTo>
                  <a:lnTo>
                    <a:pt x="583528" y="650881"/>
                  </a:lnTo>
                  <a:lnTo>
                    <a:pt x="584959" y="644988"/>
                  </a:lnTo>
                  <a:lnTo>
                    <a:pt x="578392" y="643977"/>
                  </a:lnTo>
                  <a:lnTo>
                    <a:pt x="577719" y="650460"/>
                  </a:lnTo>
                  <a:lnTo>
                    <a:pt x="565511" y="650123"/>
                  </a:lnTo>
                  <a:lnTo>
                    <a:pt x="570478" y="658963"/>
                  </a:lnTo>
                  <a:lnTo>
                    <a:pt x="576540" y="658121"/>
                  </a:lnTo>
                  <a:lnTo>
                    <a:pt x="576540" y="663509"/>
                  </a:lnTo>
                  <a:cubicBezTo>
                    <a:pt x="576540" y="663509"/>
                    <a:pt x="569215" y="663004"/>
                    <a:pt x="569215" y="663004"/>
                  </a:cubicBezTo>
                  <a:lnTo>
                    <a:pt x="564838" y="670834"/>
                  </a:lnTo>
                  <a:lnTo>
                    <a:pt x="561049" y="661152"/>
                  </a:lnTo>
                  <a:lnTo>
                    <a:pt x="547494" y="669403"/>
                  </a:lnTo>
                  <a:lnTo>
                    <a:pt x="544379" y="676812"/>
                  </a:lnTo>
                  <a:lnTo>
                    <a:pt x="534444" y="670750"/>
                  </a:lnTo>
                  <a:lnTo>
                    <a:pt x="538907" y="679506"/>
                  </a:lnTo>
                  <a:lnTo>
                    <a:pt x="534529" y="684894"/>
                  </a:lnTo>
                  <a:lnTo>
                    <a:pt x="536970" y="689440"/>
                  </a:lnTo>
                  <a:lnTo>
                    <a:pt x="531414" y="694576"/>
                  </a:lnTo>
                  <a:lnTo>
                    <a:pt x="525689" y="692724"/>
                  </a:lnTo>
                  <a:lnTo>
                    <a:pt x="529646" y="696176"/>
                  </a:lnTo>
                  <a:lnTo>
                    <a:pt x="523247" y="695165"/>
                  </a:lnTo>
                  <a:lnTo>
                    <a:pt x="526783" y="698112"/>
                  </a:lnTo>
                  <a:lnTo>
                    <a:pt x="525184" y="701143"/>
                  </a:lnTo>
                  <a:lnTo>
                    <a:pt x="520553" y="698196"/>
                  </a:lnTo>
                  <a:lnTo>
                    <a:pt x="519880" y="712172"/>
                  </a:lnTo>
                  <a:lnTo>
                    <a:pt x="487971" y="715203"/>
                  </a:lnTo>
                  <a:lnTo>
                    <a:pt x="483004" y="720338"/>
                  </a:lnTo>
                  <a:lnTo>
                    <a:pt x="475763" y="721012"/>
                  </a:lnTo>
                  <a:lnTo>
                    <a:pt x="466081" y="710320"/>
                  </a:lnTo>
                  <a:lnTo>
                    <a:pt x="450674" y="711330"/>
                  </a:lnTo>
                  <a:lnTo>
                    <a:pt x="438382" y="707289"/>
                  </a:lnTo>
                  <a:lnTo>
                    <a:pt x="423733" y="671845"/>
                  </a:lnTo>
                  <a:lnTo>
                    <a:pt x="415398" y="677401"/>
                  </a:lnTo>
                  <a:lnTo>
                    <a:pt x="422555" y="690619"/>
                  </a:lnTo>
                  <a:lnTo>
                    <a:pt x="416493" y="688683"/>
                  </a:lnTo>
                  <a:lnTo>
                    <a:pt x="409421" y="676138"/>
                  </a:lnTo>
                  <a:lnTo>
                    <a:pt x="412452" y="671171"/>
                  </a:lnTo>
                  <a:lnTo>
                    <a:pt x="407821" y="670329"/>
                  </a:lnTo>
                  <a:lnTo>
                    <a:pt x="394856" y="644735"/>
                  </a:lnTo>
                  <a:lnTo>
                    <a:pt x="389720" y="650965"/>
                  </a:lnTo>
                  <a:lnTo>
                    <a:pt x="391488" y="656943"/>
                  </a:lnTo>
                  <a:lnTo>
                    <a:pt x="386942" y="664099"/>
                  </a:lnTo>
                  <a:lnTo>
                    <a:pt x="381217" y="659637"/>
                  </a:lnTo>
                  <a:lnTo>
                    <a:pt x="378523" y="672434"/>
                  </a:lnTo>
                  <a:lnTo>
                    <a:pt x="372208" y="671339"/>
                  </a:lnTo>
                  <a:lnTo>
                    <a:pt x="371872" y="668393"/>
                  </a:lnTo>
                  <a:lnTo>
                    <a:pt x="375408" y="668729"/>
                  </a:lnTo>
                  <a:lnTo>
                    <a:pt x="373976" y="661236"/>
                  </a:lnTo>
                  <a:lnTo>
                    <a:pt x="371872" y="663425"/>
                  </a:lnTo>
                  <a:lnTo>
                    <a:pt x="368251" y="658795"/>
                  </a:lnTo>
                  <a:lnTo>
                    <a:pt x="365810" y="660310"/>
                  </a:lnTo>
                  <a:lnTo>
                    <a:pt x="369093" y="669403"/>
                  </a:lnTo>
                  <a:lnTo>
                    <a:pt x="368504" y="673276"/>
                  </a:lnTo>
                  <a:lnTo>
                    <a:pt x="363874" y="673444"/>
                  </a:lnTo>
                  <a:lnTo>
                    <a:pt x="365136" y="683547"/>
                  </a:lnTo>
                  <a:lnTo>
                    <a:pt x="356886" y="674118"/>
                  </a:lnTo>
                  <a:lnTo>
                    <a:pt x="345857" y="671592"/>
                  </a:lnTo>
                  <a:lnTo>
                    <a:pt x="338616" y="675380"/>
                  </a:lnTo>
                  <a:lnTo>
                    <a:pt x="342826" y="688935"/>
                  </a:lnTo>
                  <a:lnTo>
                    <a:pt x="345772" y="681442"/>
                  </a:lnTo>
                  <a:lnTo>
                    <a:pt x="351834" y="687756"/>
                  </a:lnTo>
                  <a:lnTo>
                    <a:pt x="345941" y="687083"/>
                  </a:lnTo>
                  <a:lnTo>
                    <a:pt x="357307" y="699712"/>
                  </a:lnTo>
                  <a:lnTo>
                    <a:pt x="354697" y="705016"/>
                  </a:lnTo>
                  <a:lnTo>
                    <a:pt x="348130" y="704763"/>
                  </a:lnTo>
                  <a:lnTo>
                    <a:pt x="347709" y="710741"/>
                  </a:lnTo>
                  <a:lnTo>
                    <a:pt x="334154" y="712677"/>
                  </a:lnTo>
                  <a:lnTo>
                    <a:pt x="331797" y="718739"/>
                  </a:lnTo>
                  <a:lnTo>
                    <a:pt x="323546" y="717139"/>
                  </a:lnTo>
                  <a:lnTo>
                    <a:pt x="321020" y="726484"/>
                  </a:lnTo>
                  <a:lnTo>
                    <a:pt x="320431" y="721601"/>
                  </a:lnTo>
                  <a:lnTo>
                    <a:pt x="308307" y="715961"/>
                  </a:lnTo>
                  <a:lnTo>
                    <a:pt x="293827" y="738019"/>
                  </a:lnTo>
                  <a:lnTo>
                    <a:pt x="286839" y="740797"/>
                  </a:lnTo>
                  <a:lnTo>
                    <a:pt x="286249" y="750226"/>
                  </a:lnTo>
                  <a:lnTo>
                    <a:pt x="294332" y="750563"/>
                  </a:lnTo>
                  <a:lnTo>
                    <a:pt x="289533" y="754015"/>
                  </a:lnTo>
                  <a:lnTo>
                    <a:pt x="290543" y="757719"/>
                  </a:lnTo>
                  <a:lnTo>
                    <a:pt x="300562" y="759571"/>
                  </a:lnTo>
                  <a:lnTo>
                    <a:pt x="287512" y="776999"/>
                  </a:lnTo>
                  <a:lnTo>
                    <a:pt x="291385" y="781714"/>
                  </a:lnTo>
                  <a:lnTo>
                    <a:pt x="295089" y="779861"/>
                  </a:lnTo>
                  <a:lnTo>
                    <a:pt x="294247" y="789880"/>
                  </a:lnTo>
                  <a:lnTo>
                    <a:pt x="287849" y="788196"/>
                  </a:lnTo>
                  <a:lnTo>
                    <a:pt x="272947" y="794342"/>
                  </a:lnTo>
                  <a:lnTo>
                    <a:pt x="265791" y="791480"/>
                  </a:lnTo>
                  <a:lnTo>
                    <a:pt x="264528" y="782976"/>
                  </a:lnTo>
                  <a:lnTo>
                    <a:pt x="257540" y="783566"/>
                  </a:lnTo>
                  <a:lnTo>
                    <a:pt x="249458" y="778094"/>
                  </a:lnTo>
                  <a:lnTo>
                    <a:pt x="245417" y="781798"/>
                  </a:lnTo>
                  <a:lnTo>
                    <a:pt x="248448" y="786428"/>
                  </a:lnTo>
                  <a:lnTo>
                    <a:pt x="243817" y="798299"/>
                  </a:lnTo>
                  <a:lnTo>
                    <a:pt x="224706" y="806550"/>
                  </a:lnTo>
                  <a:lnTo>
                    <a:pt x="219065" y="817327"/>
                  </a:lnTo>
                  <a:lnTo>
                    <a:pt x="210898" y="809665"/>
                  </a:lnTo>
                  <a:lnTo>
                    <a:pt x="210141" y="802846"/>
                  </a:lnTo>
                  <a:lnTo>
                    <a:pt x="216287" y="795437"/>
                  </a:lnTo>
                  <a:lnTo>
                    <a:pt x="214350" y="791312"/>
                  </a:lnTo>
                  <a:lnTo>
                    <a:pt x="202816" y="787439"/>
                  </a:lnTo>
                  <a:lnTo>
                    <a:pt x="206099" y="778514"/>
                  </a:lnTo>
                  <a:lnTo>
                    <a:pt x="201974" y="779104"/>
                  </a:lnTo>
                  <a:lnTo>
                    <a:pt x="200711" y="766138"/>
                  </a:lnTo>
                  <a:lnTo>
                    <a:pt x="196502" y="766559"/>
                  </a:lnTo>
                  <a:lnTo>
                    <a:pt x="192040" y="759993"/>
                  </a:lnTo>
                  <a:lnTo>
                    <a:pt x="172170" y="783650"/>
                  </a:lnTo>
                  <a:lnTo>
                    <a:pt x="176212" y="791227"/>
                  </a:lnTo>
                  <a:lnTo>
                    <a:pt x="167372" y="800909"/>
                  </a:lnTo>
                  <a:lnTo>
                    <a:pt x="177727" y="802930"/>
                  </a:lnTo>
                  <a:lnTo>
                    <a:pt x="174023" y="808907"/>
                  </a:lnTo>
                  <a:lnTo>
                    <a:pt x="167877" y="810339"/>
                  </a:lnTo>
                  <a:lnTo>
                    <a:pt x="167203" y="819684"/>
                  </a:lnTo>
                  <a:lnTo>
                    <a:pt x="162489" y="823388"/>
                  </a:lnTo>
                  <a:lnTo>
                    <a:pt x="172928" y="833828"/>
                  </a:lnTo>
                  <a:lnTo>
                    <a:pt x="171581" y="836522"/>
                  </a:lnTo>
                  <a:lnTo>
                    <a:pt x="167288" y="833323"/>
                  </a:lnTo>
                  <a:lnTo>
                    <a:pt x="166614" y="852266"/>
                  </a:lnTo>
                  <a:lnTo>
                    <a:pt x="162320" y="852771"/>
                  </a:lnTo>
                  <a:lnTo>
                    <a:pt x="160973" y="848309"/>
                  </a:lnTo>
                  <a:lnTo>
                    <a:pt x="155501" y="850834"/>
                  </a:lnTo>
                  <a:lnTo>
                    <a:pt x="155501" y="862285"/>
                  </a:lnTo>
                  <a:cubicBezTo>
                    <a:pt x="155501" y="862285"/>
                    <a:pt x="151039" y="863547"/>
                    <a:pt x="151039" y="863547"/>
                  </a:cubicBezTo>
                  <a:lnTo>
                    <a:pt x="139673" y="857822"/>
                  </a:lnTo>
                  <a:lnTo>
                    <a:pt x="136642" y="851676"/>
                  </a:lnTo>
                  <a:lnTo>
                    <a:pt x="112732" y="848982"/>
                  </a:lnTo>
                  <a:lnTo>
                    <a:pt x="99850" y="861190"/>
                  </a:lnTo>
                  <a:lnTo>
                    <a:pt x="73330" y="871546"/>
                  </a:lnTo>
                  <a:lnTo>
                    <a:pt x="65837" y="879460"/>
                  </a:lnTo>
                  <a:lnTo>
                    <a:pt x="65837" y="879460"/>
                  </a:lnTo>
                  <a:lnTo>
                    <a:pt x="56155" y="885437"/>
                  </a:lnTo>
                  <a:lnTo>
                    <a:pt x="53545" y="881059"/>
                  </a:lnTo>
                  <a:lnTo>
                    <a:pt x="49083" y="882490"/>
                  </a:lnTo>
                  <a:lnTo>
                    <a:pt x="39906" y="893940"/>
                  </a:lnTo>
                  <a:lnTo>
                    <a:pt x="32413" y="891583"/>
                  </a:lnTo>
                  <a:lnTo>
                    <a:pt x="17006" y="896214"/>
                  </a:lnTo>
                  <a:lnTo>
                    <a:pt x="13134" y="892172"/>
                  </a:lnTo>
                  <a:lnTo>
                    <a:pt x="0" y="895540"/>
                  </a:lnTo>
                  <a:lnTo>
                    <a:pt x="0" y="895540"/>
                  </a:lnTo>
                  <a:lnTo>
                    <a:pt x="1600" y="880975"/>
                  </a:lnTo>
                  <a:lnTo>
                    <a:pt x="9261" y="882659"/>
                  </a:lnTo>
                  <a:lnTo>
                    <a:pt x="16333" y="865231"/>
                  </a:lnTo>
                  <a:lnTo>
                    <a:pt x="15744" y="854371"/>
                  </a:lnTo>
                  <a:lnTo>
                    <a:pt x="21889" y="842500"/>
                  </a:lnTo>
                  <a:lnTo>
                    <a:pt x="24331" y="830460"/>
                  </a:lnTo>
                  <a:lnTo>
                    <a:pt x="21216" y="825577"/>
                  </a:lnTo>
                  <a:lnTo>
                    <a:pt x="25257" y="811601"/>
                  </a:lnTo>
                  <a:lnTo>
                    <a:pt x="36791" y="803772"/>
                  </a:lnTo>
                  <a:lnTo>
                    <a:pt x="48326" y="801919"/>
                  </a:lnTo>
                  <a:lnTo>
                    <a:pt x="48326" y="796700"/>
                  </a:lnTo>
                  <a:cubicBezTo>
                    <a:pt x="48326" y="796700"/>
                    <a:pt x="63480" y="795605"/>
                    <a:pt x="63480" y="795605"/>
                  </a:cubicBezTo>
                  <a:lnTo>
                    <a:pt x="66511" y="783313"/>
                  </a:lnTo>
                  <a:lnTo>
                    <a:pt x="83433" y="764370"/>
                  </a:lnTo>
                  <a:lnTo>
                    <a:pt x="90253" y="761508"/>
                  </a:lnTo>
                  <a:lnTo>
                    <a:pt x="92358" y="754857"/>
                  </a:lnTo>
                  <a:lnTo>
                    <a:pt x="99093" y="755783"/>
                  </a:lnTo>
                  <a:lnTo>
                    <a:pt x="100440" y="750647"/>
                  </a:lnTo>
                  <a:lnTo>
                    <a:pt x="88737" y="744249"/>
                  </a:lnTo>
                  <a:lnTo>
                    <a:pt x="88232" y="738776"/>
                  </a:lnTo>
                  <a:lnTo>
                    <a:pt x="99177" y="742817"/>
                  </a:lnTo>
                  <a:lnTo>
                    <a:pt x="102713" y="731283"/>
                  </a:lnTo>
                  <a:lnTo>
                    <a:pt x="114331" y="726064"/>
                  </a:lnTo>
                  <a:lnTo>
                    <a:pt x="122245" y="727326"/>
                  </a:lnTo>
                  <a:lnTo>
                    <a:pt x="122750" y="719160"/>
                  </a:lnTo>
                  <a:lnTo>
                    <a:pt x="131169" y="718823"/>
                  </a:lnTo>
                  <a:lnTo>
                    <a:pt x="136810" y="712593"/>
                  </a:lnTo>
                  <a:lnTo>
                    <a:pt x="138831" y="693145"/>
                  </a:lnTo>
                  <a:lnTo>
                    <a:pt x="150618" y="690282"/>
                  </a:lnTo>
                  <a:lnTo>
                    <a:pt x="148092" y="670834"/>
                  </a:lnTo>
                  <a:lnTo>
                    <a:pt x="142620" y="662331"/>
                  </a:lnTo>
                  <a:lnTo>
                    <a:pt x="145819" y="656690"/>
                  </a:lnTo>
                  <a:lnTo>
                    <a:pt x="143630" y="651638"/>
                  </a:lnTo>
                  <a:lnTo>
                    <a:pt x="136558" y="649955"/>
                  </a:lnTo>
                  <a:lnTo>
                    <a:pt x="139925" y="643893"/>
                  </a:lnTo>
                  <a:lnTo>
                    <a:pt x="135126" y="623940"/>
                  </a:lnTo>
                  <a:lnTo>
                    <a:pt x="140683" y="613837"/>
                  </a:lnTo>
                  <a:lnTo>
                    <a:pt x="133190" y="605923"/>
                  </a:lnTo>
                  <a:lnTo>
                    <a:pt x="137736" y="605165"/>
                  </a:lnTo>
                  <a:lnTo>
                    <a:pt x="140683" y="595483"/>
                  </a:lnTo>
                  <a:lnTo>
                    <a:pt x="129486" y="594304"/>
                  </a:lnTo>
                  <a:lnTo>
                    <a:pt x="124687" y="578224"/>
                  </a:lnTo>
                  <a:lnTo>
                    <a:pt x="112395" y="579740"/>
                  </a:lnTo>
                  <a:lnTo>
                    <a:pt x="116604" y="572836"/>
                  </a:lnTo>
                  <a:lnTo>
                    <a:pt x="115089" y="541854"/>
                  </a:lnTo>
                  <a:lnTo>
                    <a:pt x="119046" y="527036"/>
                  </a:lnTo>
                  <a:lnTo>
                    <a:pt x="104986" y="524679"/>
                  </a:lnTo>
                  <a:lnTo>
                    <a:pt x="101534" y="513649"/>
                  </a:lnTo>
                  <a:lnTo>
                    <a:pt x="82002" y="503631"/>
                  </a:lnTo>
                  <a:lnTo>
                    <a:pt x="79813" y="495717"/>
                  </a:lnTo>
                  <a:lnTo>
                    <a:pt x="84949" y="479552"/>
                  </a:lnTo>
                  <a:lnTo>
                    <a:pt x="98167" y="467092"/>
                  </a:lnTo>
                  <a:lnTo>
                    <a:pt x="112816" y="484435"/>
                  </a:lnTo>
                  <a:lnTo>
                    <a:pt x="118709" y="476942"/>
                  </a:lnTo>
                  <a:lnTo>
                    <a:pt x="139925" y="490413"/>
                  </a:lnTo>
                  <a:lnTo>
                    <a:pt x="149102" y="486624"/>
                  </a:lnTo>
                  <a:lnTo>
                    <a:pt x="168298" y="518196"/>
                  </a:lnTo>
                  <a:lnTo>
                    <a:pt x="176969" y="508514"/>
                  </a:lnTo>
                  <a:lnTo>
                    <a:pt x="186399" y="504557"/>
                  </a:lnTo>
                  <a:lnTo>
                    <a:pt x="213003" y="511797"/>
                  </a:lnTo>
                  <a:lnTo>
                    <a:pt x="209046" y="519711"/>
                  </a:lnTo>
                  <a:lnTo>
                    <a:pt x="211488" y="529309"/>
                  </a:lnTo>
                  <a:lnTo>
                    <a:pt x="222180" y="519122"/>
                  </a:lnTo>
                  <a:lnTo>
                    <a:pt x="232199" y="518027"/>
                  </a:lnTo>
                  <a:lnTo>
                    <a:pt x="234809" y="510534"/>
                  </a:lnTo>
                  <a:lnTo>
                    <a:pt x="231778" y="506325"/>
                  </a:lnTo>
                  <a:lnTo>
                    <a:pt x="233041" y="488140"/>
                  </a:lnTo>
                  <a:lnTo>
                    <a:pt x="219738" y="486287"/>
                  </a:lnTo>
                  <a:lnTo>
                    <a:pt x="213845" y="488982"/>
                  </a:lnTo>
                  <a:lnTo>
                    <a:pt x="177306" y="475090"/>
                  </a:lnTo>
                  <a:lnTo>
                    <a:pt x="175201" y="459094"/>
                  </a:lnTo>
                  <a:lnTo>
                    <a:pt x="181347" y="448233"/>
                  </a:lnTo>
                  <a:lnTo>
                    <a:pt x="179832" y="436699"/>
                  </a:lnTo>
                  <a:lnTo>
                    <a:pt x="184126" y="433079"/>
                  </a:lnTo>
                  <a:lnTo>
                    <a:pt x="177896" y="423228"/>
                  </a:lnTo>
                  <a:lnTo>
                    <a:pt x="184126" y="406222"/>
                  </a:lnTo>
                  <a:lnTo>
                    <a:pt x="180758" y="397297"/>
                  </a:lnTo>
                  <a:lnTo>
                    <a:pt x="176885" y="401254"/>
                  </a:lnTo>
                  <a:lnTo>
                    <a:pt x="175538" y="390478"/>
                  </a:lnTo>
                  <a:lnTo>
                    <a:pt x="165604" y="382143"/>
                  </a:lnTo>
                  <a:lnTo>
                    <a:pt x="173349" y="368925"/>
                  </a:lnTo>
                  <a:lnTo>
                    <a:pt x="167540" y="343584"/>
                  </a:lnTo>
                  <a:lnTo>
                    <a:pt x="169561" y="319926"/>
                  </a:lnTo>
                  <a:lnTo>
                    <a:pt x="179242" y="323967"/>
                  </a:lnTo>
                  <a:lnTo>
                    <a:pt x="181768" y="330787"/>
                  </a:lnTo>
                  <a:lnTo>
                    <a:pt x="189430" y="331292"/>
                  </a:lnTo>
                  <a:lnTo>
                    <a:pt x="194144" y="316221"/>
                  </a:lnTo>
                  <a:lnTo>
                    <a:pt x="206015" y="309065"/>
                  </a:lnTo>
                  <a:lnTo>
                    <a:pt x="218223" y="291048"/>
                  </a:lnTo>
                  <a:lnTo>
                    <a:pt x="215950" y="284482"/>
                  </a:lnTo>
                  <a:lnTo>
                    <a:pt x="222264" y="278672"/>
                  </a:lnTo>
                  <a:lnTo>
                    <a:pt x="220665" y="269664"/>
                  </a:lnTo>
                  <a:lnTo>
                    <a:pt x="241123" y="267728"/>
                  </a:lnTo>
                  <a:lnTo>
                    <a:pt x="247606" y="271600"/>
                  </a:lnTo>
                  <a:lnTo>
                    <a:pt x="251731" y="267980"/>
                  </a:lnTo>
                  <a:lnTo>
                    <a:pt x="263518" y="269748"/>
                  </a:lnTo>
                  <a:lnTo>
                    <a:pt x="277073" y="264781"/>
                  </a:lnTo>
                  <a:lnTo>
                    <a:pt x="291974" y="275473"/>
                  </a:lnTo>
                  <a:lnTo>
                    <a:pt x="305950" y="278841"/>
                  </a:lnTo>
                  <a:lnTo>
                    <a:pt x="318326" y="272358"/>
                  </a:lnTo>
                  <a:lnTo>
                    <a:pt x="323293" y="248785"/>
                  </a:lnTo>
                  <a:lnTo>
                    <a:pt x="333228" y="243986"/>
                  </a:lnTo>
                  <a:lnTo>
                    <a:pt x="329608" y="238934"/>
                  </a:lnTo>
                  <a:lnTo>
                    <a:pt x="332386" y="227063"/>
                  </a:lnTo>
                  <a:lnTo>
                    <a:pt x="350824" y="233714"/>
                  </a:lnTo>
                  <a:lnTo>
                    <a:pt x="355707" y="232115"/>
                  </a:lnTo>
                  <a:lnTo>
                    <a:pt x="354107" y="222433"/>
                  </a:lnTo>
                  <a:lnTo>
                    <a:pt x="346446" y="214014"/>
                  </a:lnTo>
                  <a:lnTo>
                    <a:pt x="343668" y="204247"/>
                  </a:lnTo>
                  <a:lnTo>
                    <a:pt x="351750" y="182021"/>
                  </a:lnTo>
                  <a:lnTo>
                    <a:pt x="362442" y="175117"/>
                  </a:lnTo>
                  <a:lnTo>
                    <a:pt x="364463" y="183452"/>
                  </a:lnTo>
                  <a:lnTo>
                    <a:pt x="370104" y="179580"/>
                  </a:lnTo>
                  <a:lnTo>
                    <a:pt x="358654" y="170234"/>
                  </a:lnTo>
                  <a:lnTo>
                    <a:pt x="370019" y="157606"/>
                  </a:lnTo>
                  <a:lnTo>
                    <a:pt x="367073" y="149776"/>
                  </a:lnTo>
                  <a:lnTo>
                    <a:pt x="371282" y="143714"/>
                  </a:lnTo>
                  <a:lnTo>
                    <a:pt x="379280" y="147671"/>
                  </a:lnTo>
                  <a:lnTo>
                    <a:pt x="378354" y="140431"/>
                  </a:lnTo>
                  <a:lnTo>
                    <a:pt x="387700" y="138242"/>
                  </a:lnTo>
                  <a:lnTo>
                    <a:pt x="385426" y="132853"/>
                  </a:lnTo>
                  <a:lnTo>
                    <a:pt x="390562" y="125445"/>
                  </a:lnTo>
                  <a:lnTo>
                    <a:pt x="382227" y="121404"/>
                  </a:lnTo>
                  <a:lnTo>
                    <a:pt x="379028" y="115426"/>
                  </a:lnTo>
                  <a:lnTo>
                    <a:pt x="379617" y="97914"/>
                  </a:lnTo>
                  <a:lnTo>
                    <a:pt x="390562" y="95978"/>
                  </a:lnTo>
                  <a:lnTo>
                    <a:pt x="383322" y="88653"/>
                  </a:lnTo>
                  <a:lnTo>
                    <a:pt x="398560" y="65669"/>
                  </a:lnTo>
                  <a:lnTo>
                    <a:pt x="406895" y="61712"/>
                  </a:lnTo>
                  <a:lnTo>
                    <a:pt x="417419" y="62217"/>
                  </a:lnTo>
                  <a:lnTo>
                    <a:pt x="436530" y="42937"/>
                  </a:lnTo>
                  <a:lnTo>
                    <a:pt x="461788" y="38391"/>
                  </a:lnTo>
                  <a:lnTo>
                    <a:pt x="468355" y="19953"/>
                  </a:lnTo>
                  <a:lnTo>
                    <a:pt x="456820" y="12713"/>
                  </a:lnTo>
                  <a:lnTo>
                    <a:pt x="457494" y="8924"/>
                  </a:lnTo>
                  <a:lnTo>
                    <a:pt x="461367" y="9177"/>
                  </a:lnTo>
                  <a:lnTo>
                    <a:pt x="461367" y="9177"/>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9" name="Google Shape;179;p11"/>
            <p:cNvSpPr/>
            <p:nvPr/>
          </p:nvSpPr>
          <p:spPr>
            <a:xfrm>
              <a:off x="7532489" y="1584530"/>
              <a:ext cx="538569" cy="625202"/>
            </a:xfrm>
            <a:custGeom>
              <a:rect b="b" l="l" r="r" t="t"/>
              <a:pathLst>
                <a:path extrusionOk="0" h="625202" w="538569">
                  <a:moveTo>
                    <a:pt x="352760" y="421"/>
                  </a:moveTo>
                  <a:lnTo>
                    <a:pt x="348972" y="14733"/>
                  </a:lnTo>
                  <a:lnTo>
                    <a:pt x="363284" y="33845"/>
                  </a:lnTo>
                  <a:lnTo>
                    <a:pt x="347709" y="41675"/>
                  </a:lnTo>
                  <a:lnTo>
                    <a:pt x="328766" y="63733"/>
                  </a:lnTo>
                  <a:lnTo>
                    <a:pt x="308728" y="71899"/>
                  </a:lnTo>
                  <a:lnTo>
                    <a:pt x="308307" y="82255"/>
                  </a:lnTo>
                  <a:lnTo>
                    <a:pt x="315632" y="86548"/>
                  </a:lnTo>
                  <a:lnTo>
                    <a:pt x="300983" y="103892"/>
                  </a:lnTo>
                  <a:lnTo>
                    <a:pt x="304435" y="107175"/>
                  </a:lnTo>
                  <a:lnTo>
                    <a:pt x="313359" y="104818"/>
                  </a:lnTo>
                  <a:lnTo>
                    <a:pt x="320515" y="108101"/>
                  </a:lnTo>
                  <a:lnTo>
                    <a:pt x="337185" y="122077"/>
                  </a:lnTo>
                  <a:lnTo>
                    <a:pt x="356633" y="131338"/>
                  </a:lnTo>
                  <a:lnTo>
                    <a:pt x="370188" y="159458"/>
                  </a:lnTo>
                  <a:lnTo>
                    <a:pt x="361432" y="158868"/>
                  </a:lnTo>
                  <a:lnTo>
                    <a:pt x="375660" y="194313"/>
                  </a:lnTo>
                  <a:lnTo>
                    <a:pt x="402265" y="242554"/>
                  </a:lnTo>
                  <a:lnTo>
                    <a:pt x="398981" y="253331"/>
                  </a:lnTo>
                  <a:lnTo>
                    <a:pt x="404454" y="257540"/>
                  </a:lnTo>
                  <a:lnTo>
                    <a:pt x="405632" y="264697"/>
                  </a:lnTo>
                  <a:lnTo>
                    <a:pt x="427354" y="262087"/>
                  </a:lnTo>
                  <a:lnTo>
                    <a:pt x="427354" y="257288"/>
                  </a:lnTo>
                  <a:cubicBezTo>
                    <a:pt x="427354" y="257288"/>
                    <a:pt x="434510" y="255099"/>
                    <a:pt x="434510" y="255099"/>
                  </a:cubicBezTo>
                  <a:lnTo>
                    <a:pt x="430805" y="244912"/>
                  </a:lnTo>
                  <a:lnTo>
                    <a:pt x="438467" y="242133"/>
                  </a:lnTo>
                  <a:lnTo>
                    <a:pt x="439140" y="236829"/>
                  </a:lnTo>
                  <a:lnTo>
                    <a:pt x="442003" y="247185"/>
                  </a:lnTo>
                  <a:lnTo>
                    <a:pt x="454211" y="264781"/>
                  </a:lnTo>
                  <a:lnTo>
                    <a:pt x="451180" y="269580"/>
                  </a:lnTo>
                  <a:lnTo>
                    <a:pt x="457494" y="263939"/>
                  </a:lnTo>
                  <a:lnTo>
                    <a:pt x="461367" y="271516"/>
                  </a:lnTo>
                  <a:lnTo>
                    <a:pt x="465913" y="269495"/>
                  </a:lnTo>
                  <a:lnTo>
                    <a:pt x="466587" y="273789"/>
                  </a:lnTo>
                  <a:lnTo>
                    <a:pt x="469954" y="269327"/>
                  </a:lnTo>
                  <a:lnTo>
                    <a:pt x="469533" y="275220"/>
                  </a:lnTo>
                  <a:lnTo>
                    <a:pt x="475763" y="270085"/>
                  </a:lnTo>
                  <a:lnTo>
                    <a:pt x="481236" y="276147"/>
                  </a:lnTo>
                  <a:lnTo>
                    <a:pt x="477531" y="283303"/>
                  </a:lnTo>
                  <a:lnTo>
                    <a:pt x="485530" y="281114"/>
                  </a:lnTo>
                  <a:lnTo>
                    <a:pt x="487213" y="284060"/>
                  </a:lnTo>
                  <a:lnTo>
                    <a:pt x="479299" y="290291"/>
                  </a:lnTo>
                  <a:lnTo>
                    <a:pt x="479131" y="301656"/>
                  </a:lnTo>
                  <a:lnTo>
                    <a:pt x="485530" y="305277"/>
                  </a:lnTo>
                  <a:lnTo>
                    <a:pt x="480815" y="316979"/>
                  </a:lnTo>
                  <a:lnTo>
                    <a:pt x="482751" y="327166"/>
                  </a:lnTo>
                  <a:lnTo>
                    <a:pt x="500852" y="335585"/>
                  </a:lnTo>
                  <a:lnTo>
                    <a:pt x="510955" y="347372"/>
                  </a:lnTo>
                  <a:lnTo>
                    <a:pt x="510955" y="347372"/>
                  </a:lnTo>
                  <a:lnTo>
                    <a:pt x="510787" y="353518"/>
                  </a:lnTo>
                  <a:lnTo>
                    <a:pt x="521142" y="362526"/>
                  </a:lnTo>
                  <a:lnTo>
                    <a:pt x="524510" y="370777"/>
                  </a:lnTo>
                  <a:lnTo>
                    <a:pt x="521227" y="376671"/>
                  </a:lnTo>
                  <a:lnTo>
                    <a:pt x="521227" y="376671"/>
                  </a:lnTo>
                  <a:lnTo>
                    <a:pt x="515081" y="376081"/>
                  </a:lnTo>
                  <a:lnTo>
                    <a:pt x="515586" y="372124"/>
                  </a:lnTo>
                  <a:lnTo>
                    <a:pt x="510871" y="373892"/>
                  </a:lnTo>
                  <a:lnTo>
                    <a:pt x="509103" y="369346"/>
                  </a:lnTo>
                  <a:lnTo>
                    <a:pt x="496980" y="377344"/>
                  </a:lnTo>
                  <a:lnTo>
                    <a:pt x="503294" y="390562"/>
                  </a:lnTo>
                  <a:lnTo>
                    <a:pt x="515333" y="396035"/>
                  </a:lnTo>
                  <a:lnTo>
                    <a:pt x="519795" y="392667"/>
                  </a:lnTo>
                  <a:lnTo>
                    <a:pt x="519795" y="392667"/>
                  </a:lnTo>
                  <a:lnTo>
                    <a:pt x="522405" y="398813"/>
                  </a:lnTo>
                  <a:lnTo>
                    <a:pt x="527204" y="394014"/>
                  </a:lnTo>
                  <a:lnTo>
                    <a:pt x="526531" y="401928"/>
                  </a:lnTo>
                  <a:lnTo>
                    <a:pt x="536213" y="410347"/>
                  </a:lnTo>
                  <a:lnTo>
                    <a:pt x="531161" y="422555"/>
                  </a:lnTo>
                  <a:lnTo>
                    <a:pt x="537391" y="427185"/>
                  </a:lnTo>
                  <a:lnTo>
                    <a:pt x="531835" y="434089"/>
                  </a:lnTo>
                  <a:lnTo>
                    <a:pt x="531835" y="443013"/>
                  </a:lnTo>
                  <a:cubicBezTo>
                    <a:pt x="531835" y="443013"/>
                    <a:pt x="538570" y="453790"/>
                    <a:pt x="538570" y="453790"/>
                  </a:cubicBezTo>
                  <a:lnTo>
                    <a:pt x="530235" y="459683"/>
                  </a:lnTo>
                  <a:lnTo>
                    <a:pt x="530235" y="454210"/>
                  </a:lnTo>
                  <a:lnTo>
                    <a:pt x="521816" y="444444"/>
                  </a:lnTo>
                  <a:lnTo>
                    <a:pt x="517606" y="448991"/>
                  </a:lnTo>
                  <a:lnTo>
                    <a:pt x="508682" y="443434"/>
                  </a:lnTo>
                  <a:lnTo>
                    <a:pt x="498495" y="452695"/>
                  </a:lnTo>
                  <a:lnTo>
                    <a:pt x="500431" y="458504"/>
                  </a:lnTo>
                  <a:lnTo>
                    <a:pt x="505230" y="459599"/>
                  </a:lnTo>
                  <a:lnTo>
                    <a:pt x="501105" y="465071"/>
                  </a:lnTo>
                  <a:lnTo>
                    <a:pt x="493949" y="466502"/>
                  </a:lnTo>
                  <a:lnTo>
                    <a:pt x="482499" y="477868"/>
                  </a:lnTo>
                  <a:lnTo>
                    <a:pt x="471554" y="479047"/>
                  </a:lnTo>
                  <a:lnTo>
                    <a:pt x="468860" y="486792"/>
                  </a:lnTo>
                  <a:lnTo>
                    <a:pt x="477952" y="480815"/>
                  </a:lnTo>
                  <a:lnTo>
                    <a:pt x="482920" y="486035"/>
                  </a:lnTo>
                  <a:lnTo>
                    <a:pt x="481573" y="489234"/>
                  </a:lnTo>
                  <a:lnTo>
                    <a:pt x="487718" y="491086"/>
                  </a:lnTo>
                  <a:lnTo>
                    <a:pt x="485530" y="511545"/>
                  </a:lnTo>
                  <a:lnTo>
                    <a:pt x="480983" y="516764"/>
                  </a:lnTo>
                  <a:lnTo>
                    <a:pt x="476689" y="517775"/>
                  </a:lnTo>
                  <a:lnTo>
                    <a:pt x="472817" y="512976"/>
                  </a:lnTo>
                  <a:lnTo>
                    <a:pt x="463303" y="517522"/>
                  </a:lnTo>
                  <a:lnTo>
                    <a:pt x="461535" y="513313"/>
                  </a:lnTo>
                  <a:lnTo>
                    <a:pt x="454716" y="512555"/>
                  </a:lnTo>
                  <a:lnTo>
                    <a:pt x="447307" y="491760"/>
                  </a:lnTo>
                  <a:lnTo>
                    <a:pt x="442171" y="495633"/>
                  </a:lnTo>
                  <a:lnTo>
                    <a:pt x="445791" y="500852"/>
                  </a:lnTo>
                  <a:lnTo>
                    <a:pt x="443771" y="506998"/>
                  </a:lnTo>
                  <a:lnTo>
                    <a:pt x="432489" y="502536"/>
                  </a:lnTo>
                  <a:lnTo>
                    <a:pt x="436530" y="506914"/>
                  </a:lnTo>
                  <a:lnTo>
                    <a:pt x="431984" y="510871"/>
                  </a:lnTo>
                  <a:lnTo>
                    <a:pt x="419355" y="508682"/>
                  </a:lnTo>
                  <a:lnTo>
                    <a:pt x="411021" y="500516"/>
                  </a:lnTo>
                  <a:lnTo>
                    <a:pt x="412452" y="505399"/>
                  </a:lnTo>
                  <a:lnTo>
                    <a:pt x="408663" y="505399"/>
                  </a:lnTo>
                  <a:cubicBezTo>
                    <a:pt x="408663" y="505399"/>
                    <a:pt x="420029" y="511629"/>
                    <a:pt x="420029" y="511629"/>
                  </a:cubicBezTo>
                  <a:lnTo>
                    <a:pt x="410094" y="525268"/>
                  </a:lnTo>
                  <a:lnTo>
                    <a:pt x="413125" y="527457"/>
                  </a:lnTo>
                  <a:lnTo>
                    <a:pt x="408832" y="529646"/>
                  </a:lnTo>
                  <a:lnTo>
                    <a:pt x="411105" y="544379"/>
                  </a:lnTo>
                  <a:lnTo>
                    <a:pt x="404454" y="547494"/>
                  </a:lnTo>
                  <a:lnTo>
                    <a:pt x="407653" y="555661"/>
                  </a:lnTo>
                  <a:lnTo>
                    <a:pt x="417756" y="559618"/>
                  </a:lnTo>
                  <a:lnTo>
                    <a:pt x="395614" y="574435"/>
                  </a:lnTo>
                  <a:lnTo>
                    <a:pt x="388794" y="572499"/>
                  </a:lnTo>
                  <a:lnTo>
                    <a:pt x="381385" y="584538"/>
                  </a:lnTo>
                  <a:lnTo>
                    <a:pt x="378186" y="582602"/>
                  </a:lnTo>
                  <a:lnTo>
                    <a:pt x="368925" y="587653"/>
                  </a:lnTo>
                  <a:lnTo>
                    <a:pt x="353855" y="584454"/>
                  </a:lnTo>
                  <a:lnTo>
                    <a:pt x="345015" y="571152"/>
                  </a:lnTo>
                  <a:lnTo>
                    <a:pt x="339206" y="572246"/>
                  </a:lnTo>
                  <a:lnTo>
                    <a:pt x="334912" y="568542"/>
                  </a:lnTo>
                  <a:lnTo>
                    <a:pt x="323293" y="571994"/>
                  </a:lnTo>
                  <a:lnTo>
                    <a:pt x="321778" y="582854"/>
                  </a:lnTo>
                  <a:lnTo>
                    <a:pt x="309065" y="579150"/>
                  </a:lnTo>
                  <a:lnTo>
                    <a:pt x="306961" y="584622"/>
                  </a:lnTo>
                  <a:lnTo>
                    <a:pt x="299131" y="585380"/>
                  </a:lnTo>
                  <a:lnTo>
                    <a:pt x="296942" y="580665"/>
                  </a:lnTo>
                  <a:lnTo>
                    <a:pt x="289112" y="581844"/>
                  </a:lnTo>
                  <a:lnTo>
                    <a:pt x="277241" y="572078"/>
                  </a:lnTo>
                  <a:lnTo>
                    <a:pt x="265707" y="591694"/>
                  </a:lnTo>
                  <a:lnTo>
                    <a:pt x="258045" y="595230"/>
                  </a:lnTo>
                  <a:lnTo>
                    <a:pt x="260740" y="602303"/>
                  </a:lnTo>
                  <a:lnTo>
                    <a:pt x="255015" y="599945"/>
                  </a:lnTo>
                  <a:lnTo>
                    <a:pt x="248448" y="612237"/>
                  </a:lnTo>
                  <a:lnTo>
                    <a:pt x="252657" y="616615"/>
                  </a:lnTo>
                  <a:lnTo>
                    <a:pt x="251142" y="620740"/>
                  </a:lnTo>
                  <a:lnTo>
                    <a:pt x="238345" y="625203"/>
                  </a:lnTo>
                  <a:lnTo>
                    <a:pt x="237924" y="612911"/>
                  </a:lnTo>
                  <a:lnTo>
                    <a:pt x="229505" y="608112"/>
                  </a:lnTo>
                  <a:lnTo>
                    <a:pt x="226811" y="601461"/>
                  </a:lnTo>
                  <a:lnTo>
                    <a:pt x="233378" y="596409"/>
                  </a:lnTo>
                  <a:lnTo>
                    <a:pt x="233125" y="588832"/>
                  </a:lnTo>
                  <a:lnTo>
                    <a:pt x="239692" y="583360"/>
                  </a:lnTo>
                  <a:lnTo>
                    <a:pt x="231104" y="565764"/>
                  </a:lnTo>
                  <a:lnTo>
                    <a:pt x="226390" y="569636"/>
                  </a:lnTo>
                  <a:lnTo>
                    <a:pt x="226137" y="577550"/>
                  </a:lnTo>
                  <a:lnTo>
                    <a:pt x="214856" y="572331"/>
                  </a:lnTo>
                  <a:lnTo>
                    <a:pt x="217802" y="568289"/>
                  </a:lnTo>
                  <a:lnTo>
                    <a:pt x="213256" y="563659"/>
                  </a:lnTo>
                  <a:lnTo>
                    <a:pt x="217297" y="558776"/>
                  </a:lnTo>
                  <a:lnTo>
                    <a:pt x="213845" y="550272"/>
                  </a:lnTo>
                  <a:lnTo>
                    <a:pt x="210478" y="557597"/>
                  </a:lnTo>
                  <a:lnTo>
                    <a:pt x="197175" y="562228"/>
                  </a:lnTo>
                  <a:lnTo>
                    <a:pt x="184126" y="543369"/>
                  </a:lnTo>
                  <a:lnTo>
                    <a:pt x="178737" y="545389"/>
                  </a:lnTo>
                  <a:lnTo>
                    <a:pt x="178064" y="539412"/>
                  </a:lnTo>
                  <a:lnTo>
                    <a:pt x="172423" y="541264"/>
                  </a:lnTo>
                  <a:lnTo>
                    <a:pt x="163920" y="534445"/>
                  </a:lnTo>
                  <a:lnTo>
                    <a:pt x="150281" y="540675"/>
                  </a:lnTo>
                  <a:lnTo>
                    <a:pt x="144388" y="539159"/>
                  </a:lnTo>
                  <a:lnTo>
                    <a:pt x="135379" y="548673"/>
                  </a:lnTo>
                  <a:lnTo>
                    <a:pt x="136642" y="552293"/>
                  </a:lnTo>
                  <a:lnTo>
                    <a:pt x="114079" y="544379"/>
                  </a:lnTo>
                  <a:lnTo>
                    <a:pt x="114079" y="544379"/>
                  </a:lnTo>
                  <a:lnTo>
                    <a:pt x="3452" y="538907"/>
                  </a:lnTo>
                  <a:lnTo>
                    <a:pt x="4125" y="523247"/>
                  </a:lnTo>
                  <a:lnTo>
                    <a:pt x="16754" y="508093"/>
                  </a:lnTo>
                  <a:lnTo>
                    <a:pt x="16754" y="493023"/>
                  </a:lnTo>
                  <a:lnTo>
                    <a:pt x="16754" y="493023"/>
                  </a:lnTo>
                  <a:lnTo>
                    <a:pt x="15239" y="479384"/>
                  </a:lnTo>
                  <a:lnTo>
                    <a:pt x="0" y="457494"/>
                  </a:lnTo>
                  <a:lnTo>
                    <a:pt x="5641" y="447644"/>
                  </a:lnTo>
                  <a:lnTo>
                    <a:pt x="9935" y="446802"/>
                  </a:lnTo>
                  <a:lnTo>
                    <a:pt x="11282" y="438214"/>
                  </a:lnTo>
                  <a:lnTo>
                    <a:pt x="16081" y="439309"/>
                  </a:lnTo>
                  <a:lnTo>
                    <a:pt x="19785" y="430469"/>
                  </a:lnTo>
                  <a:lnTo>
                    <a:pt x="28625" y="423144"/>
                  </a:lnTo>
                  <a:lnTo>
                    <a:pt x="36286" y="424575"/>
                  </a:lnTo>
                  <a:lnTo>
                    <a:pt x="34603" y="419355"/>
                  </a:lnTo>
                  <a:lnTo>
                    <a:pt x="38980" y="415146"/>
                  </a:lnTo>
                  <a:lnTo>
                    <a:pt x="38728" y="407485"/>
                  </a:lnTo>
                  <a:lnTo>
                    <a:pt x="41843" y="408916"/>
                  </a:lnTo>
                  <a:lnTo>
                    <a:pt x="43527" y="403443"/>
                  </a:lnTo>
                  <a:lnTo>
                    <a:pt x="49252" y="403443"/>
                  </a:lnTo>
                  <a:cubicBezTo>
                    <a:pt x="49252" y="403443"/>
                    <a:pt x="63564" y="385511"/>
                    <a:pt x="63564" y="385511"/>
                  </a:cubicBezTo>
                  <a:lnTo>
                    <a:pt x="72320" y="383322"/>
                  </a:lnTo>
                  <a:lnTo>
                    <a:pt x="68868" y="375576"/>
                  </a:lnTo>
                  <a:lnTo>
                    <a:pt x="75098" y="372545"/>
                  </a:lnTo>
                  <a:lnTo>
                    <a:pt x="73078" y="369093"/>
                  </a:lnTo>
                  <a:lnTo>
                    <a:pt x="78466" y="359243"/>
                  </a:lnTo>
                  <a:lnTo>
                    <a:pt x="86717" y="359580"/>
                  </a:lnTo>
                  <a:lnTo>
                    <a:pt x="87138" y="351413"/>
                  </a:lnTo>
                  <a:lnTo>
                    <a:pt x="96062" y="347204"/>
                  </a:lnTo>
                  <a:lnTo>
                    <a:pt x="105660" y="334828"/>
                  </a:lnTo>
                  <a:lnTo>
                    <a:pt x="117531" y="329187"/>
                  </a:lnTo>
                  <a:lnTo>
                    <a:pt x="121067" y="313948"/>
                  </a:lnTo>
                  <a:lnTo>
                    <a:pt x="132348" y="318158"/>
                  </a:lnTo>
                  <a:lnTo>
                    <a:pt x="141104" y="315127"/>
                  </a:lnTo>
                  <a:lnTo>
                    <a:pt x="144977" y="308139"/>
                  </a:lnTo>
                  <a:lnTo>
                    <a:pt x="141946" y="300899"/>
                  </a:lnTo>
                  <a:lnTo>
                    <a:pt x="133780" y="302835"/>
                  </a:lnTo>
                  <a:lnTo>
                    <a:pt x="132096" y="299552"/>
                  </a:lnTo>
                  <a:lnTo>
                    <a:pt x="126960" y="300309"/>
                  </a:lnTo>
                  <a:lnTo>
                    <a:pt x="125697" y="308139"/>
                  </a:lnTo>
                  <a:lnTo>
                    <a:pt x="119804" y="310160"/>
                  </a:lnTo>
                  <a:lnTo>
                    <a:pt x="118288" y="302751"/>
                  </a:lnTo>
                  <a:lnTo>
                    <a:pt x="111469" y="299299"/>
                  </a:lnTo>
                  <a:lnTo>
                    <a:pt x="112648" y="271684"/>
                  </a:lnTo>
                  <a:lnTo>
                    <a:pt x="119804" y="266296"/>
                  </a:lnTo>
                  <a:lnTo>
                    <a:pt x="135716" y="232872"/>
                  </a:lnTo>
                  <a:lnTo>
                    <a:pt x="132938" y="227316"/>
                  </a:lnTo>
                  <a:lnTo>
                    <a:pt x="122245" y="224201"/>
                  </a:lnTo>
                  <a:lnTo>
                    <a:pt x="128981" y="217465"/>
                  </a:lnTo>
                  <a:lnTo>
                    <a:pt x="128475" y="210477"/>
                  </a:lnTo>
                  <a:lnTo>
                    <a:pt x="113742" y="178317"/>
                  </a:lnTo>
                  <a:lnTo>
                    <a:pt x="113910" y="173686"/>
                  </a:lnTo>
                  <a:lnTo>
                    <a:pt x="119888" y="172002"/>
                  </a:lnTo>
                  <a:lnTo>
                    <a:pt x="120730" y="156258"/>
                  </a:lnTo>
                  <a:lnTo>
                    <a:pt x="128475" y="144388"/>
                  </a:lnTo>
                  <a:lnTo>
                    <a:pt x="132432" y="145314"/>
                  </a:lnTo>
                  <a:lnTo>
                    <a:pt x="138999" y="137652"/>
                  </a:lnTo>
                  <a:lnTo>
                    <a:pt x="146661" y="136221"/>
                  </a:lnTo>
                  <a:lnTo>
                    <a:pt x="147671" y="129317"/>
                  </a:lnTo>
                  <a:lnTo>
                    <a:pt x="152386" y="133611"/>
                  </a:lnTo>
                  <a:lnTo>
                    <a:pt x="154491" y="130496"/>
                  </a:lnTo>
                  <a:lnTo>
                    <a:pt x="165351" y="129907"/>
                  </a:lnTo>
                  <a:lnTo>
                    <a:pt x="166951" y="121067"/>
                  </a:lnTo>
                  <a:lnTo>
                    <a:pt x="175201" y="115594"/>
                  </a:lnTo>
                  <a:lnTo>
                    <a:pt x="176464" y="110038"/>
                  </a:lnTo>
                  <a:lnTo>
                    <a:pt x="185894" y="106923"/>
                  </a:lnTo>
                  <a:lnTo>
                    <a:pt x="199785" y="114584"/>
                  </a:lnTo>
                  <a:lnTo>
                    <a:pt x="219402" y="103302"/>
                  </a:lnTo>
                  <a:lnTo>
                    <a:pt x="227905" y="106417"/>
                  </a:lnTo>
                  <a:lnTo>
                    <a:pt x="233378" y="96230"/>
                  </a:lnTo>
                  <a:lnTo>
                    <a:pt x="241123" y="102376"/>
                  </a:lnTo>
                  <a:lnTo>
                    <a:pt x="263013" y="71562"/>
                  </a:lnTo>
                  <a:lnTo>
                    <a:pt x="263686" y="64406"/>
                  </a:lnTo>
                  <a:lnTo>
                    <a:pt x="255856" y="50094"/>
                  </a:lnTo>
                  <a:lnTo>
                    <a:pt x="255856" y="50094"/>
                  </a:lnTo>
                  <a:lnTo>
                    <a:pt x="272190" y="52788"/>
                  </a:lnTo>
                  <a:lnTo>
                    <a:pt x="282292" y="49504"/>
                  </a:lnTo>
                  <a:lnTo>
                    <a:pt x="281535" y="54219"/>
                  </a:lnTo>
                  <a:lnTo>
                    <a:pt x="285492" y="55734"/>
                  </a:lnTo>
                  <a:lnTo>
                    <a:pt x="287428" y="62891"/>
                  </a:lnTo>
                  <a:lnTo>
                    <a:pt x="292395" y="47652"/>
                  </a:lnTo>
                  <a:lnTo>
                    <a:pt x="324556" y="33171"/>
                  </a:lnTo>
                  <a:lnTo>
                    <a:pt x="330618" y="20964"/>
                  </a:lnTo>
                  <a:lnTo>
                    <a:pt x="340889" y="18690"/>
                  </a:lnTo>
                  <a:lnTo>
                    <a:pt x="352929" y="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0" name="Google Shape;180;p11"/>
            <p:cNvSpPr/>
            <p:nvPr/>
          </p:nvSpPr>
          <p:spPr>
            <a:xfrm>
              <a:off x="8550105" y="4673920"/>
              <a:ext cx="467849" cy="1079244"/>
            </a:xfrm>
            <a:custGeom>
              <a:rect b="b" l="l" r="r" t="t"/>
              <a:pathLst>
                <a:path extrusionOk="0" h="1079244" w="467849">
                  <a:moveTo>
                    <a:pt x="36371" y="1079245"/>
                  </a:moveTo>
                  <a:lnTo>
                    <a:pt x="29719" y="1079245"/>
                  </a:lnTo>
                  <a:cubicBezTo>
                    <a:pt x="29719" y="1079245"/>
                    <a:pt x="28962" y="1069563"/>
                    <a:pt x="28962" y="1069563"/>
                  </a:cubicBezTo>
                  <a:lnTo>
                    <a:pt x="14481" y="1064175"/>
                  </a:lnTo>
                  <a:lnTo>
                    <a:pt x="10356" y="1054408"/>
                  </a:lnTo>
                  <a:lnTo>
                    <a:pt x="17764" y="1055924"/>
                  </a:lnTo>
                  <a:lnTo>
                    <a:pt x="15323" y="1048094"/>
                  </a:lnTo>
                  <a:lnTo>
                    <a:pt x="24415" y="1051630"/>
                  </a:lnTo>
                  <a:lnTo>
                    <a:pt x="27615" y="1048262"/>
                  </a:lnTo>
                  <a:lnTo>
                    <a:pt x="36960" y="1050114"/>
                  </a:lnTo>
                  <a:lnTo>
                    <a:pt x="36960" y="1050114"/>
                  </a:lnTo>
                  <a:lnTo>
                    <a:pt x="36371" y="1079245"/>
                  </a:lnTo>
                  <a:lnTo>
                    <a:pt x="36371" y="1079245"/>
                  </a:lnTo>
                  <a:close/>
                  <a:moveTo>
                    <a:pt x="27446" y="900339"/>
                  </a:moveTo>
                  <a:lnTo>
                    <a:pt x="24163" y="894614"/>
                  </a:lnTo>
                  <a:lnTo>
                    <a:pt x="18943" y="897477"/>
                  </a:lnTo>
                  <a:lnTo>
                    <a:pt x="18522" y="890994"/>
                  </a:lnTo>
                  <a:lnTo>
                    <a:pt x="10440" y="895035"/>
                  </a:lnTo>
                  <a:lnTo>
                    <a:pt x="2526" y="890068"/>
                  </a:lnTo>
                  <a:lnTo>
                    <a:pt x="6735" y="882995"/>
                  </a:lnTo>
                  <a:lnTo>
                    <a:pt x="12460" y="888384"/>
                  </a:lnTo>
                  <a:lnTo>
                    <a:pt x="14144" y="885437"/>
                  </a:lnTo>
                  <a:lnTo>
                    <a:pt x="10776" y="878702"/>
                  </a:lnTo>
                  <a:lnTo>
                    <a:pt x="5893" y="877271"/>
                  </a:lnTo>
                  <a:lnTo>
                    <a:pt x="9598" y="870872"/>
                  </a:lnTo>
                  <a:lnTo>
                    <a:pt x="0" y="868262"/>
                  </a:lnTo>
                  <a:lnTo>
                    <a:pt x="6146" y="862284"/>
                  </a:lnTo>
                  <a:lnTo>
                    <a:pt x="10861" y="869862"/>
                  </a:lnTo>
                  <a:lnTo>
                    <a:pt x="15912" y="866831"/>
                  </a:lnTo>
                  <a:lnTo>
                    <a:pt x="19111" y="869525"/>
                  </a:lnTo>
                  <a:lnTo>
                    <a:pt x="12629" y="871714"/>
                  </a:lnTo>
                  <a:lnTo>
                    <a:pt x="16333" y="882575"/>
                  </a:lnTo>
                  <a:lnTo>
                    <a:pt x="27110" y="872387"/>
                  </a:lnTo>
                  <a:lnTo>
                    <a:pt x="34097" y="876513"/>
                  </a:lnTo>
                  <a:lnTo>
                    <a:pt x="34097" y="876513"/>
                  </a:lnTo>
                  <a:lnTo>
                    <a:pt x="27530" y="900339"/>
                  </a:lnTo>
                  <a:lnTo>
                    <a:pt x="27530" y="900339"/>
                  </a:lnTo>
                  <a:close/>
                  <a:moveTo>
                    <a:pt x="460525" y="11366"/>
                  </a:moveTo>
                  <a:lnTo>
                    <a:pt x="445876" y="4883"/>
                  </a:lnTo>
                  <a:lnTo>
                    <a:pt x="453453" y="0"/>
                  </a:lnTo>
                  <a:lnTo>
                    <a:pt x="453958" y="6146"/>
                  </a:lnTo>
                  <a:lnTo>
                    <a:pt x="464566" y="5304"/>
                  </a:lnTo>
                  <a:lnTo>
                    <a:pt x="466839" y="1600"/>
                  </a:lnTo>
                  <a:lnTo>
                    <a:pt x="467850" y="6904"/>
                  </a:lnTo>
                  <a:lnTo>
                    <a:pt x="467850" y="6904"/>
                  </a:lnTo>
                  <a:cubicBezTo>
                    <a:pt x="467850" y="6904"/>
                    <a:pt x="458925" y="7746"/>
                    <a:pt x="458925" y="7746"/>
                  </a:cubicBezTo>
                  <a:lnTo>
                    <a:pt x="460441" y="11366"/>
                  </a:lnTo>
                  <a:lnTo>
                    <a:pt x="460441" y="11366"/>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1" name="Google Shape;181;p11"/>
            <p:cNvSpPr/>
            <p:nvPr/>
          </p:nvSpPr>
          <p:spPr>
            <a:xfrm>
              <a:off x="6758605" y="2077385"/>
              <a:ext cx="1547683" cy="1410788"/>
            </a:xfrm>
            <a:custGeom>
              <a:rect b="b" l="l" r="r" t="t"/>
              <a:pathLst>
                <a:path extrusionOk="0" h="1410788" w="1547683">
                  <a:moveTo>
                    <a:pt x="790722" y="421"/>
                  </a:moveTo>
                  <a:lnTo>
                    <a:pt x="790722" y="15491"/>
                  </a:lnTo>
                  <a:cubicBezTo>
                    <a:pt x="790722" y="15491"/>
                    <a:pt x="778093" y="30646"/>
                    <a:pt x="778093" y="30646"/>
                  </a:cubicBezTo>
                  <a:lnTo>
                    <a:pt x="777420" y="46305"/>
                  </a:lnTo>
                  <a:lnTo>
                    <a:pt x="888047" y="51777"/>
                  </a:lnTo>
                  <a:lnTo>
                    <a:pt x="888047" y="51777"/>
                  </a:lnTo>
                  <a:lnTo>
                    <a:pt x="885605" y="59018"/>
                  </a:lnTo>
                  <a:lnTo>
                    <a:pt x="890657" y="60028"/>
                  </a:lnTo>
                  <a:lnTo>
                    <a:pt x="894193" y="67521"/>
                  </a:lnTo>
                  <a:lnTo>
                    <a:pt x="878617" y="83433"/>
                  </a:lnTo>
                  <a:lnTo>
                    <a:pt x="879796" y="92273"/>
                  </a:lnTo>
                  <a:lnTo>
                    <a:pt x="889310" y="92778"/>
                  </a:lnTo>
                  <a:lnTo>
                    <a:pt x="900002" y="87222"/>
                  </a:lnTo>
                  <a:lnTo>
                    <a:pt x="903285" y="90421"/>
                  </a:lnTo>
                  <a:lnTo>
                    <a:pt x="896466" y="128896"/>
                  </a:lnTo>
                  <a:lnTo>
                    <a:pt x="904885" y="136305"/>
                  </a:lnTo>
                  <a:lnTo>
                    <a:pt x="898655" y="150197"/>
                  </a:lnTo>
                  <a:lnTo>
                    <a:pt x="892256" y="148597"/>
                  </a:lnTo>
                  <a:lnTo>
                    <a:pt x="889815" y="152049"/>
                  </a:lnTo>
                  <a:lnTo>
                    <a:pt x="890236" y="157016"/>
                  </a:lnTo>
                  <a:lnTo>
                    <a:pt x="894866" y="158279"/>
                  </a:lnTo>
                  <a:lnTo>
                    <a:pt x="901770" y="169729"/>
                  </a:lnTo>
                  <a:lnTo>
                    <a:pt x="901602" y="176633"/>
                  </a:lnTo>
                  <a:lnTo>
                    <a:pt x="909684" y="176043"/>
                  </a:lnTo>
                  <a:lnTo>
                    <a:pt x="911199" y="167709"/>
                  </a:lnTo>
                  <a:lnTo>
                    <a:pt x="929974" y="170992"/>
                  </a:lnTo>
                  <a:lnTo>
                    <a:pt x="944876" y="161226"/>
                  </a:lnTo>
                  <a:lnTo>
                    <a:pt x="960030" y="169224"/>
                  </a:lnTo>
                  <a:lnTo>
                    <a:pt x="964576" y="185978"/>
                  </a:lnTo>
                  <a:lnTo>
                    <a:pt x="971228" y="187999"/>
                  </a:lnTo>
                  <a:lnTo>
                    <a:pt x="979815" y="184883"/>
                  </a:lnTo>
                  <a:lnTo>
                    <a:pt x="986550" y="195997"/>
                  </a:lnTo>
                  <a:lnTo>
                    <a:pt x="991854" y="197175"/>
                  </a:lnTo>
                  <a:lnTo>
                    <a:pt x="1004483" y="188672"/>
                  </a:lnTo>
                  <a:lnTo>
                    <a:pt x="1012144" y="195492"/>
                  </a:lnTo>
                  <a:lnTo>
                    <a:pt x="1029067" y="183621"/>
                  </a:lnTo>
                  <a:lnTo>
                    <a:pt x="1028309" y="195239"/>
                  </a:lnTo>
                  <a:lnTo>
                    <a:pt x="1033613" y="197260"/>
                  </a:lnTo>
                  <a:lnTo>
                    <a:pt x="1035886" y="191535"/>
                  </a:lnTo>
                  <a:lnTo>
                    <a:pt x="1042537" y="190019"/>
                  </a:lnTo>
                  <a:lnTo>
                    <a:pt x="1043379" y="204837"/>
                  </a:lnTo>
                  <a:lnTo>
                    <a:pt x="1036391" y="214182"/>
                  </a:lnTo>
                  <a:lnTo>
                    <a:pt x="1042537" y="217044"/>
                  </a:lnTo>
                  <a:lnTo>
                    <a:pt x="1039759" y="228831"/>
                  </a:lnTo>
                  <a:lnTo>
                    <a:pt x="1048515" y="229926"/>
                  </a:lnTo>
                  <a:lnTo>
                    <a:pt x="1049273" y="239692"/>
                  </a:lnTo>
                  <a:lnTo>
                    <a:pt x="1062743" y="240871"/>
                  </a:lnTo>
                  <a:lnTo>
                    <a:pt x="1063669" y="248027"/>
                  </a:lnTo>
                  <a:lnTo>
                    <a:pt x="1054913" y="257961"/>
                  </a:lnTo>
                  <a:lnTo>
                    <a:pt x="1063080" y="276062"/>
                  </a:lnTo>
                  <a:lnTo>
                    <a:pt x="1060470" y="285913"/>
                  </a:lnTo>
                  <a:lnTo>
                    <a:pt x="1065858" y="293406"/>
                  </a:lnTo>
                  <a:lnTo>
                    <a:pt x="1070573" y="320768"/>
                  </a:lnTo>
                  <a:lnTo>
                    <a:pt x="1081518" y="323293"/>
                  </a:lnTo>
                  <a:lnTo>
                    <a:pt x="1083454" y="334575"/>
                  </a:lnTo>
                  <a:lnTo>
                    <a:pt x="1109722" y="352339"/>
                  </a:lnTo>
                  <a:lnTo>
                    <a:pt x="1108291" y="362358"/>
                  </a:lnTo>
                  <a:lnTo>
                    <a:pt x="1129254" y="365136"/>
                  </a:lnTo>
                  <a:lnTo>
                    <a:pt x="1135063" y="370104"/>
                  </a:lnTo>
                  <a:lnTo>
                    <a:pt x="1140788" y="380207"/>
                  </a:lnTo>
                  <a:lnTo>
                    <a:pt x="1152070" y="387700"/>
                  </a:lnTo>
                  <a:lnTo>
                    <a:pt x="1150723" y="395529"/>
                  </a:lnTo>
                  <a:lnTo>
                    <a:pt x="1158132" y="399065"/>
                  </a:lnTo>
                  <a:lnTo>
                    <a:pt x="1156700" y="403359"/>
                  </a:lnTo>
                  <a:lnTo>
                    <a:pt x="1165120" y="412957"/>
                  </a:lnTo>
                  <a:lnTo>
                    <a:pt x="1160236" y="415062"/>
                  </a:lnTo>
                  <a:lnTo>
                    <a:pt x="1160489" y="410431"/>
                  </a:lnTo>
                  <a:lnTo>
                    <a:pt x="1153670" y="409421"/>
                  </a:lnTo>
                  <a:lnTo>
                    <a:pt x="1137505" y="425333"/>
                  </a:lnTo>
                  <a:lnTo>
                    <a:pt x="1145587" y="428027"/>
                  </a:lnTo>
                  <a:lnTo>
                    <a:pt x="1146008" y="433920"/>
                  </a:lnTo>
                  <a:lnTo>
                    <a:pt x="1151481" y="426259"/>
                  </a:lnTo>
                  <a:lnTo>
                    <a:pt x="1155017" y="429206"/>
                  </a:lnTo>
                  <a:lnTo>
                    <a:pt x="1149713" y="433079"/>
                  </a:lnTo>
                  <a:lnTo>
                    <a:pt x="1150554" y="436615"/>
                  </a:lnTo>
                  <a:lnTo>
                    <a:pt x="1143482" y="437793"/>
                  </a:lnTo>
                  <a:lnTo>
                    <a:pt x="1147103" y="441919"/>
                  </a:lnTo>
                  <a:lnTo>
                    <a:pt x="1141125" y="443771"/>
                  </a:lnTo>
                  <a:lnTo>
                    <a:pt x="1146513" y="447054"/>
                  </a:lnTo>
                  <a:lnTo>
                    <a:pt x="1142304" y="456568"/>
                  </a:lnTo>
                  <a:lnTo>
                    <a:pt x="1137926" y="453705"/>
                  </a:lnTo>
                  <a:lnTo>
                    <a:pt x="1135316" y="457326"/>
                  </a:lnTo>
                  <a:lnTo>
                    <a:pt x="1136242" y="460609"/>
                  </a:lnTo>
                  <a:lnTo>
                    <a:pt x="1144829" y="462125"/>
                  </a:lnTo>
                  <a:lnTo>
                    <a:pt x="1142304" y="471049"/>
                  </a:lnTo>
                  <a:lnTo>
                    <a:pt x="1157542" y="474416"/>
                  </a:lnTo>
                  <a:lnTo>
                    <a:pt x="1164278" y="470291"/>
                  </a:lnTo>
                  <a:lnTo>
                    <a:pt x="1179264" y="482499"/>
                  </a:lnTo>
                  <a:lnTo>
                    <a:pt x="1188104" y="475848"/>
                  </a:lnTo>
                  <a:lnTo>
                    <a:pt x="1182800" y="471217"/>
                  </a:lnTo>
                  <a:lnTo>
                    <a:pt x="1183810" y="464229"/>
                  </a:lnTo>
                  <a:lnTo>
                    <a:pt x="1178169" y="461030"/>
                  </a:lnTo>
                  <a:lnTo>
                    <a:pt x="1180442" y="449496"/>
                  </a:lnTo>
                  <a:lnTo>
                    <a:pt x="1176149" y="444276"/>
                  </a:lnTo>
                  <a:lnTo>
                    <a:pt x="1186504" y="437709"/>
                  </a:lnTo>
                  <a:lnTo>
                    <a:pt x="1180105" y="432153"/>
                  </a:lnTo>
                  <a:lnTo>
                    <a:pt x="1193071" y="429795"/>
                  </a:lnTo>
                  <a:lnTo>
                    <a:pt x="1198543" y="432237"/>
                  </a:lnTo>
                  <a:lnTo>
                    <a:pt x="1201237" y="438804"/>
                  </a:lnTo>
                  <a:lnTo>
                    <a:pt x="1208983" y="436783"/>
                  </a:lnTo>
                  <a:lnTo>
                    <a:pt x="1211340" y="429122"/>
                  </a:lnTo>
                  <a:lnTo>
                    <a:pt x="1201237" y="423733"/>
                  </a:lnTo>
                  <a:lnTo>
                    <a:pt x="1211509" y="418261"/>
                  </a:lnTo>
                  <a:lnTo>
                    <a:pt x="1198038" y="408158"/>
                  </a:lnTo>
                  <a:lnTo>
                    <a:pt x="1208057" y="408411"/>
                  </a:lnTo>
                  <a:lnTo>
                    <a:pt x="1215213" y="416240"/>
                  </a:lnTo>
                  <a:lnTo>
                    <a:pt x="1231799" y="412873"/>
                  </a:lnTo>
                  <a:lnTo>
                    <a:pt x="1236513" y="422555"/>
                  </a:lnTo>
                  <a:lnTo>
                    <a:pt x="1230031" y="421460"/>
                  </a:lnTo>
                  <a:lnTo>
                    <a:pt x="1227842" y="425249"/>
                  </a:lnTo>
                  <a:lnTo>
                    <a:pt x="1236513" y="430974"/>
                  </a:lnTo>
                  <a:lnTo>
                    <a:pt x="1228768" y="434005"/>
                  </a:lnTo>
                  <a:lnTo>
                    <a:pt x="1243670" y="436110"/>
                  </a:lnTo>
                  <a:lnTo>
                    <a:pt x="1243670" y="449833"/>
                  </a:lnTo>
                  <a:cubicBezTo>
                    <a:pt x="1243670" y="449833"/>
                    <a:pt x="1254362" y="442003"/>
                    <a:pt x="1254362" y="442003"/>
                  </a:cubicBezTo>
                  <a:lnTo>
                    <a:pt x="1265138" y="440151"/>
                  </a:lnTo>
                  <a:lnTo>
                    <a:pt x="1263623" y="424575"/>
                  </a:lnTo>
                  <a:lnTo>
                    <a:pt x="1288375" y="412452"/>
                  </a:lnTo>
                  <a:lnTo>
                    <a:pt x="1290143" y="401591"/>
                  </a:lnTo>
                  <a:lnTo>
                    <a:pt x="1298815" y="398560"/>
                  </a:lnTo>
                  <a:lnTo>
                    <a:pt x="1318431" y="415146"/>
                  </a:lnTo>
                  <a:lnTo>
                    <a:pt x="1310854" y="444444"/>
                  </a:lnTo>
                  <a:lnTo>
                    <a:pt x="1310854" y="459009"/>
                  </a:lnTo>
                  <a:cubicBezTo>
                    <a:pt x="1310854" y="459009"/>
                    <a:pt x="1314390" y="460188"/>
                    <a:pt x="1314390" y="460188"/>
                  </a:cubicBezTo>
                  <a:lnTo>
                    <a:pt x="1312201" y="477110"/>
                  </a:lnTo>
                  <a:lnTo>
                    <a:pt x="1308160" y="477447"/>
                  </a:lnTo>
                  <a:lnTo>
                    <a:pt x="1304708" y="497737"/>
                  </a:lnTo>
                  <a:lnTo>
                    <a:pt x="1310096" y="503715"/>
                  </a:lnTo>
                  <a:lnTo>
                    <a:pt x="1304203" y="503967"/>
                  </a:lnTo>
                  <a:lnTo>
                    <a:pt x="1307992" y="512134"/>
                  </a:lnTo>
                  <a:lnTo>
                    <a:pt x="1313548" y="508851"/>
                  </a:lnTo>
                  <a:lnTo>
                    <a:pt x="1319947" y="512471"/>
                  </a:lnTo>
                  <a:lnTo>
                    <a:pt x="1323988" y="495632"/>
                  </a:lnTo>
                  <a:lnTo>
                    <a:pt x="1339058" y="496306"/>
                  </a:lnTo>
                  <a:lnTo>
                    <a:pt x="1336953" y="491255"/>
                  </a:lnTo>
                  <a:lnTo>
                    <a:pt x="1328703" y="488392"/>
                  </a:lnTo>
                  <a:lnTo>
                    <a:pt x="1331818" y="480057"/>
                  </a:lnTo>
                  <a:lnTo>
                    <a:pt x="1347393" y="488729"/>
                  </a:lnTo>
                  <a:lnTo>
                    <a:pt x="1351771" y="485698"/>
                  </a:lnTo>
                  <a:lnTo>
                    <a:pt x="1351603" y="480983"/>
                  </a:lnTo>
                  <a:lnTo>
                    <a:pt x="1356907" y="482330"/>
                  </a:lnTo>
                  <a:lnTo>
                    <a:pt x="1354802" y="487045"/>
                  </a:lnTo>
                  <a:lnTo>
                    <a:pt x="1359264" y="479636"/>
                  </a:lnTo>
                  <a:lnTo>
                    <a:pt x="1365915" y="486877"/>
                  </a:lnTo>
                  <a:lnTo>
                    <a:pt x="1371303" y="480815"/>
                  </a:lnTo>
                  <a:lnTo>
                    <a:pt x="1373661" y="482751"/>
                  </a:lnTo>
                  <a:lnTo>
                    <a:pt x="1373661" y="482751"/>
                  </a:lnTo>
                  <a:lnTo>
                    <a:pt x="1378628" y="486456"/>
                  </a:lnTo>
                  <a:lnTo>
                    <a:pt x="1377449" y="500263"/>
                  </a:lnTo>
                  <a:lnTo>
                    <a:pt x="1384353" y="504725"/>
                  </a:lnTo>
                  <a:lnTo>
                    <a:pt x="1385363" y="513313"/>
                  </a:lnTo>
                  <a:lnTo>
                    <a:pt x="1379891" y="521563"/>
                  </a:lnTo>
                  <a:lnTo>
                    <a:pt x="1386794" y="525184"/>
                  </a:lnTo>
                  <a:lnTo>
                    <a:pt x="1383343" y="529646"/>
                  </a:lnTo>
                  <a:lnTo>
                    <a:pt x="1384185" y="537812"/>
                  </a:lnTo>
                  <a:lnTo>
                    <a:pt x="1392519" y="540506"/>
                  </a:lnTo>
                  <a:lnTo>
                    <a:pt x="1394961" y="548252"/>
                  </a:lnTo>
                  <a:lnTo>
                    <a:pt x="1400770" y="551367"/>
                  </a:lnTo>
                  <a:lnTo>
                    <a:pt x="1398244" y="558692"/>
                  </a:lnTo>
                  <a:lnTo>
                    <a:pt x="1401191" y="563911"/>
                  </a:lnTo>
                  <a:lnTo>
                    <a:pt x="1412725" y="567447"/>
                  </a:lnTo>
                  <a:lnTo>
                    <a:pt x="1426364" y="578308"/>
                  </a:lnTo>
                  <a:lnTo>
                    <a:pt x="1433352" y="575025"/>
                  </a:lnTo>
                  <a:lnTo>
                    <a:pt x="1429395" y="583528"/>
                  </a:lnTo>
                  <a:lnTo>
                    <a:pt x="1438656" y="595820"/>
                  </a:lnTo>
                  <a:lnTo>
                    <a:pt x="1437814" y="600114"/>
                  </a:lnTo>
                  <a:lnTo>
                    <a:pt x="1443708" y="603481"/>
                  </a:lnTo>
                  <a:lnTo>
                    <a:pt x="1440508" y="608364"/>
                  </a:lnTo>
                  <a:lnTo>
                    <a:pt x="1431752" y="609796"/>
                  </a:lnTo>
                  <a:lnTo>
                    <a:pt x="1429227" y="618804"/>
                  </a:lnTo>
                  <a:lnTo>
                    <a:pt x="1412978" y="624361"/>
                  </a:lnTo>
                  <a:lnTo>
                    <a:pt x="1417019" y="629917"/>
                  </a:lnTo>
                  <a:lnTo>
                    <a:pt x="1424849" y="627812"/>
                  </a:lnTo>
                  <a:lnTo>
                    <a:pt x="1423417" y="635979"/>
                  </a:lnTo>
                  <a:lnTo>
                    <a:pt x="1435709" y="640188"/>
                  </a:lnTo>
                  <a:lnTo>
                    <a:pt x="1443792" y="633032"/>
                  </a:lnTo>
                  <a:lnTo>
                    <a:pt x="1449096" y="643219"/>
                  </a:lnTo>
                  <a:lnTo>
                    <a:pt x="1452379" y="643219"/>
                  </a:lnTo>
                  <a:cubicBezTo>
                    <a:pt x="1452379" y="643219"/>
                    <a:pt x="1453137" y="636989"/>
                    <a:pt x="1453137" y="636989"/>
                  </a:cubicBezTo>
                  <a:lnTo>
                    <a:pt x="1458188" y="638757"/>
                  </a:lnTo>
                  <a:lnTo>
                    <a:pt x="1454905" y="645577"/>
                  </a:lnTo>
                  <a:lnTo>
                    <a:pt x="1439498" y="648439"/>
                  </a:lnTo>
                  <a:lnTo>
                    <a:pt x="1399592" y="669571"/>
                  </a:lnTo>
                  <a:lnTo>
                    <a:pt x="1402538" y="679085"/>
                  </a:lnTo>
                  <a:lnTo>
                    <a:pt x="1400686" y="688767"/>
                  </a:lnTo>
                  <a:lnTo>
                    <a:pt x="1407000" y="688767"/>
                  </a:lnTo>
                  <a:cubicBezTo>
                    <a:pt x="1407000" y="688767"/>
                    <a:pt x="1404138" y="693397"/>
                    <a:pt x="1404138" y="693397"/>
                  </a:cubicBezTo>
                  <a:lnTo>
                    <a:pt x="1412052" y="689356"/>
                  </a:lnTo>
                  <a:lnTo>
                    <a:pt x="1409863" y="685231"/>
                  </a:lnTo>
                  <a:lnTo>
                    <a:pt x="1412894" y="673360"/>
                  </a:lnTo>
                  <a:lnTo>
                    <a:pt x="1416935" y="678495"/>
                  </a:lnTo>
                  <a:lnTo>
                    <a:pt x="1431752" y="676391"/>
                  </a:lnTo>
                  <a:lnTo>
                    <a:pt x="1451369" y="666793"/>
                  </a:lnTo>
                  <a:lnTo>
                    <a:pt x="1451958" y="659805"/>
                  </a:lnTo>
                  <a:lnTo>
                    <a:pt x="1458020" y="655595"/>
                  </a:lnTo>
                  <a:lnTo>
                    <a:pt x="1482099" y="665193"/>
                  </a:lnTo>
                  <a:lnTo>
                    <a:pt x="1483867" y="658205"/>
                  </a:lnTo>
                  <a:lnTo>
                    <a:pt x="1491276" y="663088"/>
                  </a:lnTo>
                  <a:lnTo>
                    <a:pt x="1502641" y="660984"/>
                  </a:lnTo>
                  <a:lnTo>
                    <a:pt x="1505335" y="670834"/>
                  </a:lnTo>
                  <a:lnTo>
                    <a:pt x="1509882" y="668056"/>
                  </a:lnTo>
                  <a:lnTo>
                    <a:pt x="1508871" y="659973"/>
                  </a:lnTo>
                  <a:lnTo>
                    <a:pt x="1519311" y="662078"/>
                  </a:lnTo>
                  <a:lnTo>
                    <a:pt x="1521079" y="652480"/>
                  </a:lnTo>
                  <a:lnTo>
                    <a:pt x="1537665" y="655343"/>
                  </a:lnTo>
                  <a:lnTo>
                    <a:pt x="1539517" y="652396"/>
                  </a:lnTo>
                  <a:lnTo>
                    <a:pt x="1547683" y="658458"/>
                  </a:lnTo>
                  <a:lnTo>
                    <a:pt x="1541369" y="666540"/>
                  </a:lnTo>
                  <a:lnTo>
                    <a:pt x="1535139" y="665362"/>
                  </a:lnTo>
                  <a:lnTo>
                    <a:pt x="1538422" y="675801"/>
                  </a:lnTo>
                  <a:lnTo>
                    <a:pt x="1538422" y="675801"/>
                  </a:lnTo>
                  <a:lnTo>
                    <a:pt x="1529835" y="677569"/>
                  </a:lnTo>
                  <a:lnTo>
                    <a:pt x="1532529" y="684641"/>
                  </a:lnTo>
                  <a:lnTo>
                    <a:pt x="1519058" y="683547"/>
                  </a:lnTo>
                  <a:lnTo>
                    <a:pt x="1521921" y="691966"/>
                  </a:lnTo>
                  <a:lnTo>
                    <a:pt x="1517206" y="695249"/>
                  </a:lnTo>
                  <a:lnTo>
                    <a:pt x="1516617" y="706110"/>
                  </a:lnTo>
                  <a:lnTo>
                    <a:pt x="1500115" y="702237"/>
                  </a:lnTo>
                  <a:lnTo>
                    <a:pt x="1492286" y="709646"/>
                  </a:lnTo>
                  <a:lnTo>
                    <a:pt x="1482856" y="710235"/>
                  </a:lnTo>
                  <a:lnTo>
                    <a:pt x="1480162" y="718486"/>
                  </a:lnTo>
                  <a:lnTo>
                    <a:pt x="1469723" y="722527"/>
                  </a:lnTo>
                  <a:lnTo>
                    <a:pt x="1468460" y="731452"/>
                  </a:lnTo>
                  <a:lnTo>
                    <a:pt x="1456336" y="733304"/>
                  </a:lnTo>
                  <a:lnTo>
                    <a:pt x="1450948" y="741386"/>
                  </a:lnTo>
                  <a:lnTo>
                    <a:pt x="1442781" y="740544"/>
                  </a:lnTo>
                  <a:lnTo>
                    <a:pt x="1417272" y="758982"/>
                  </a:lnTo>
                  <a:lnTo>
                    <a:pt x="1400518" y="760582"/>
                  </a:lnTo>
                  <a:lnTo>
                    <a:pt x="1401359" y="768832"/>
                  </a:lnTo>
                  <a:lnTo>
                    <a:pt x="1384100" y="770348"/>
                  </a:lnTo>
                  <a:lnTo>
                    <a:pt x="1376186" y="782471"/>
                  </a:lnTo>
                  <a:lnTo>
                    <a:pt x="1360864" y="793921"/>
                  </a:lnTo>
                  <a:lnTo>
                    <a:pt x="1346972" y="793921"/>
                  </a:lnTo>
                  <a:cubicBezTo>
                    <a:pt x="1346972" y="793921"/>
                    <a:pt x="1341247" y="803098"/>
                    <a:pt x="1341247" y="803098"/>
                  </a:cubicBezTo>
                  <a:lnTo>
                    <a:pt x="1331228" y="804866"/>
                  </a:lnTo>
                  <a:lnTo>
                    <a:pt x="1322641" y="814632"/>
                  </a:lnTo>
                  <a:lnTo>
                    <a:pt x="1305297" y="822294"/>
                  </a:lnTo>
                  <a:lnTo>
                    <a:pt x="1295195" y="834838"/>
                  </a:lnTo>
                  <a:lnTo>
                    <a:pt x="1296963" y="838458"/>
                  </a:lnTo>
                  <a:lnTo>
                    <a:pt x="1290985" y="849908"/>
                  </a:lnTo>
                  <a:lnTo>
                    <a:pt x="1282145" y="852097"/>
                  </a:lnTo>
                  <a:lnTo>
                    <a:pt x="1283324" y="855970"/>
                  </a:lnTo>
                  <a:lnTo>
                    <a:pt x="1278188" y="859843"/>
                  </a:lnTo>
                  <a:lnTo>
                    <a:pt x="1262781" y="858580"/>
                  </a:lnTo>
                  <a:lnTo>
                    <a:pt x="1259329" y="866073"/>
                  </a:lnTo>
                  <a:lnTo>
                    <a:pt x="1253352" y="865399"/>
                  </a:lnTo>
                  <a:lnTo>
                    <a:pt x="1242154" y="880385"/>
                  </a:lnTo>
                  <a:lnTo>
                    <a:pt x="1242407" y="892930"/>
                  </a:lnTo>
                  <a:lnTo>
                    <a:pt x="1233904" y="896045"/>
                  </a:lnTo>
                  <a:lnTo>
                    <a:pt x="1233062" y="900591"/>
                  </a:lnTo>
                  <a:lnTo>
                    <a:pt x="1238871" y="904969"/>
                  </a:lnTo>
                  <a:lnTo>
                    <a:pt x="1240555" y="932921"/>
                  </a:lnTo>
                  <a:lnTo>
                    <a:pt x="1248300" y="950011"/>
                  </a:lnTo>
                  <a:lnTo>
                    <a:pt x="1252678" y="952116"/>
                  </a:lnTo>
                  <a:lnTo>
                    <a:pt x="1255035" y="960451"/>
                  </a:lnTo>
                  <a:lnTo>
                    <a:pt x="1268843" y="968954"/>
                  </a:lnTo>
                  <a:lnTo>
                    <a:pt x="1283913" y="970807"/>
                  </a:lnTo>
                  <a:lnTo>
                    <a:pt x="1284502" y="975521"/>
                  </a:lnTo>
                  <a:lnTo>
                    <a:pt x="1297384" y="971901"/>
                  </a:lnTo>
                  <a:lnTo>
                    <a:pt x="1306224" y="973501"/>
                  </a:lnTo>
                  <a:lnTo>
                    <a:pt x="1314811" y="982677"/>
                  </a:lnTo>
                  <a:lnTo>
                    <a:pt x="1317758" y="978384"/>
                  </a:lnTo>
                  <a:lnTo>
                    <a:pt x="1329292" y="977626"/>
                  </a:lnTo>
                  <a:lnTo>
                    <a:pt x="1338300" y="970049"/>
                  </a:lnTo>
                  <a:lnTo>
                    <a:pt x="1361116" y="975605"/>
                  </a:lnTo>
                  <a:lnTo>
                    <a:pt x="1363810" y="963482"/>
                  </a:lnTo>
                  <a:lnTo>
                    <a:pt x="1374839" y="953716"/>
                  </a:lnTo>
                  <a:lnTo>
                    <a:pt x="1378796" y="951190"/>
                  </a:lnTo>
                  <a:lnTo>
                    <a:pt x="1388647" y="955737"/>
                  </a:lnTo>
                  <a:lnTo>
                    <a:pt x="1384269" y="972827"/>
                  </a:lnTo>
                  <a:lnTo>
                    <a:pt x="1390499" y="973838"/>
                  </a:lnTo>
                  <a:lnTo>
                    <a:pt x="1386626" y="983267"/>
                  </a:lnTo>
                  <a:lnTo>
                    <a:pt x="1396645" y="992107"/>
                  </a:lnTo>
                  <a:lnTo>
                    <a:pt x="1398665" y="998590"/>
                  </a:lnTo>
                  <a:lnTo>
                    <a:pt x="1393866" y="999516"/>
                  </a:lnTo>
                  <a:lnTo>
                    <a:pt x="1395214" y="1014081"/>
                  </a:lnTo>
                  <a:lnTo>
                    <a:pt x="1378375" y="1019806"/>
                  </a:lnTo>
                  <a:lnTo>
                    <a:pt x="1371219" y="1012902"/>
                  </a:lnTo>
                  <a:lnTo>
                    <a:pt x="1354886" y="1013997"/>
                  </a:lnTo>
                  <a:lnTo>
                    <a:pt x="1345204" y="1022668"/>
                  </a:lnTo>
                  <a:lnTo>
                    <a:pt x="1338637" y="1024857"/>
                  </a:lnTo>
                  <a:lnTo>
                    <a:pt x="1323904" y="1020563"/>
                  </a:lnTo>
                  <a:lnTo>
                    <a:pt x="1299320" y="1034118"/>
                  </a:lnTo>
                  <a:lnTo>
                    <a:pt x="1305803" y="1051799"/>
                  </a:lnTo>
                  <a:lnTo>
                    <a:pt x="1311023" y="1052388"/>
                  </a:lnTo>
                  <a:lnTo>
                    <a:pt x="1309760" y="1058029"/>
                  </a:lnTo>
                  <a:lnTo>
                    <a:pt x="1315906" y="1060975"/>
                  </a:lnTo>
                  <a:lnTo>
                    <a:pt x="1311949" y="1065437"/>
                  </a:lnTo>
                  <a:lnTo>
                    <a:pt x="1295195" y="1067290"/>
                  </a:lnTo>
                  <a:lnTo>
                    <a:pt x="1289891" y="1071247"/>
                  </a:lnTo>
                  <a:lnTo>
                    <a:pt x="1297973" y="1084717"/>
                  </a:lnTo>
                  <a:lnTo>
                    <a:pt x="1308918" y="1085391"/>
                  </a:lnTo>
                  <a:lnTo>
                    <a:pt x="1316411" y="1081770"/>
                  </a:lnTo>
                  <a:lnTo>
                    <a:pt x="1319947" y="1088337"/>
                  </a:lnTo>
                  <a:lnTo>
                    <a:pt x="1329629" y="1092378"/>
                  </a:lnTo>
                  <a:lnTo>
                    <a:pt x="1335438" y="1105681"/>
                  </a:lnTo>
                  <a:lnTo>
                    <a:pt x="1336364" y="1119740"/>
                  </a:lnTo>
                  <a:lnTo>
                    <a:pt x="1333838" y="1128160"/>
                  </a:lnTo>
                  <a:lnTo>
                    <a:pt x="1330639" y="1127739"/>
                  </a:lnTo>
                  <a:lnTo>
                    <a:pt x="1325251" y="1137589"/>
                  </a:lnTo>
                  <a:lnTo>
                    <a:pt x="1318852" y="1140873"/>
                  </a:lnTo>
                  <a:lnTo>
                    <a:pt x="1309928" y="1135653"/>
                  </a:lnTo>
                  <a:lnTo>
                    <a:pt x="1309591" y="1124792"/>
                  </a:lnTo>
                  <a:lnTo>
                    <a:pt x="1303698" y="1128328"/>
                  </a:lnTo>
                  <a:lnTo>
                    <a:pt x="1301341" y="1123613"/>
                  </a:lnTo>
                  <a:lnTo>
                    <a:pt x="1292248" y="1126560"/>
                  </a:lnTo>
                  <a:lnTo>
                    <a:pt x="1298731" y="1139189"/>
                  </a:lnTo>
                  <a:lnTo>
                    <a:pt x="1296794" y="1164446"/>
                  </a:lnTo>
                  <a:lnTo>
                    <a:pt x="1302772" y="1177580"/>
                  </a:lnTo>
                  <a:lnTo>
                    <a:pt x="1315148" y="1190124"/>
                  </a:lnTo>
                  <a:lnTo>
                    <a:pt x="1310181" y="1193492"/>
                  </a:lnTo>
                  <a:lnTo>
                    <a:pt x="1307318" y="1204605"/>
                  </a:lnTo>
                  <a:lnTo>
                    <a:pt x="1299573" y="1203090"/>
                  </a:lnTo>
                  <a:lnTo>
                    <a:pt x="1289891" y="1206710"/>
                  </a:lnTo>
                  <a:lnTo>
                    <a:pt x="1281808" y="1196691"/>
                  </a:lnTo>
                  <a:lnTo>
                    <a:pt x="1272295" y="1196859"/>
                  </a:lnTo>
                  <a:lnTo>
                    <a:pt x="1267580" y="1192566"/>
                  </a:lnTo>
                  <a:lnTo>
                    <a:pt x="1272547" y="1181873"/>
                  </a:lnTo>
                  <a:lnTo>
                    <a:pt x="1270863" y="1174886"/>
                  </a:lnTo>
                  <a:lnTo>
                    <a:pt x="1257393" y="1179179"/>
                  </a:lnTo>
                  <a:lnTo>
                    <a:pt x="1256972" y="1183221"/>
                  </a:lnTo>
                  <a:lnTo>
                    <a:pt x="1252426" y="1181789"/>
                  </a:lnTo>
                  <a:lnTo>
                    <a:pt x="1254109" y="1185578"/>
                  </a:lnTo>
                  <a:lnTo>
                    <a:pt x="1248553" y="1191219"/>
                  </a:lnTo>
                  <a:lnTo>
                    <a:pt x="1250994" y="1195092"/>
                  </a:lnTo>
                  <a:lnTo>
                    <a:pt x="1242491" y="1198459"/>
                  </a:lnTo>
                  <a:lnTo>
                    <a:pt x="1231630" y="1185325"/>
                  </a:lnTo>
                  <a:lnTo>
                    <a:pt x="1228684" y="1188188"/>
                  </a:lnTo>
                  <a:lnTo>
                    <a:pt x="1223464" y="1186252"/>
                  </a:lnTo>
                  <a:lnTo>
                    <a:pt x="1221864" y="1190040"/>
                  </a:lnTo>
                  <a:lnTo>
                    <a:pt x="1206457" y="1181116"/>
                  </a:lnTo>
                  <a:lnTo>
                    <a:pt x="1198712" y="1188440"/>
                  </a:lnTo>
                  <a:lnTo>
                    <a:pt x="1186841" y="1188188"/>
                  </a:lnTo>
                  <a:lnTo>
                    <a:pt x="1183136" y="1175054"/>
                  </a:lnTo>
                  <a:lnTo>
                    <a:pt x="1185157" y="1170003"/>
                  </a:lnTo>
                  <a:lnTo>
                    <a:pt x="1181537" y="1166046"/>
                  </a:lnTo>
                  <a:lnTo>
                    <a:pt x="1174044" y="1174970"/>
                  </a:lnTo>
                  <a:lnTo>
                    <a:pt x="1176064" y="1183052"/>
                  </a:lnTo>
                  <a:lnTo>
                    <a:pt x="1170255" y="1192229"/>
                  </a:lnTo>
                  <a:lnTo>
                    <a:pt x="1172612" y="1211761"/>
                  </a:lnTo>
                  <a:lnTo>
                    <a:pt x="1157121" y="1215550"/>
                  </a:lnTo>
                  <a:lnTo>
                    <a:pt x="1141799" y="1225232"/>
                  </a:lnTo>
                  <a:lnTo>
                    <a:pt x="1144577" y="1243081"/>
                  </a:lnTo>
                  <a:lnTo>
                    <a:pt x="1127402" y="1252426"/>
                  </a:lnTo>
                  <a:lnTo>
                    <a:pt x="1124203" y="1250321"/>
                  </a:lnTo>
                  <a:lnTo>
                    <a:pt x="1112500" y="1254446"/>
                  </a:lnTo>
                  <a:lnTo>
                    <a:pt x="1109469" y="1258403"/>
                  </a:lnTo>
                  <a:lnTo>
                    <a:pt x="1104670" y="1251415"/>
                  </a:lnTo>
                  <a:lnTo>
                    <a:pt x="1096335" y="1248721"/>
                  </a:lnTo>
                  <a:lnTo>
                    <a:pt x="1095578" y="1253941"/>
                  </a:lnTo>
                  <a:lnTo>
                    <a:pt x="1101050" y="1257561"/>
                  </a:lnTo>
                  <a:lnTo>
                    <a:pt x="1099030" y="1265139"/>
                  </a:lnTo>
                  <a:lnTo>
                    <a:pt x="1093641" y="1265139"/>
                  </a:lnTo>
                  <a:cubicBezTo>
                    <a:pt x="1093641" y="1265139"/>
                    <a:pt x="1093136" y="1276420"/>
                    <a:pt x="1093136" y="1276420"/>
                  </a:cubicBezTo>
                  <a:lnTo>
                    <a:pt x="1087411" y="1268422"/>
                  </a:lnTo>
                  <a:lnTo>
                    <a:pt x="1075203" y="1268759"/>
                  </a:lnTo>
                  <a:lnTo>
                    <a:pt x="1070573" y="1263791"/>
                  </a:lnTo>
                  <a:lnTo>
                    <a:pt x="1074109" y="1260760"/>
                  </a:lnTo>
                  <a:lnTo>
                    <a:pt x="1071331" y="1257225"/>
                  </a:lnTo>
                  <a:lnTo>
                    <a:pt x="1052977" y="1245438"/>
                  </a:lnTo>
                  <a:lnTo>
                    <a:pt x="1054408" y="1233819"/>
                  </a:lnTo>
                  <a:lnTo>
                    <a:pt x="1063164" y="1220686"/>
                  </a:lnTo>
                  <a:lnTo>
                    <a:pt x="1072425" y="1225737"/>
                  </a:lnTo>
                  <a:lnTo>
                    <a:pt x="1075372" y="1231715"/>
                  </a:lnTo>
                  <a:lnTo>
                    <a:pt x="1084380" y="1230199"/>
                  </a:lnTo>
                  <a:lnTo>
                    <a:pt x="1090442" y="1223716"/>
                  </a:lnTo>
                  <a:lnTo>
                    <a:pt x="1095914" y="1236177"/>
                  </a:lnTo>
                  <a:lnTo>
                    <a:pt x="1106775" y="1230620"/>
                  </a:lnTo>
                  <a:lnTo>
                    <a:pt x="1109890" y="1218244"/>
                  </a:lnTo>
                  <a:lnTo>
                    <a:pt x="1119404" y="1215634"/>
                  </a:lnTo>
                  <a:lnTo>
                    <a:pt x="1119741" y="1208646"/>
                  </a:lnTo>
                  <a:lnTo>
                    <a:pt x="1111574" y="1208983"/>
                  </a:lnTo>
                  <a:lnTo>
                    <a:pt x="1109217" y="1203342"/>
                  </a:lnTo>
                  <a:lnTo>
                    <a:pt x="1103407" y="1203342"/>
                  </a:lnTo>
                  <a:cubicBezTo>
                    <a:pt x="1103407" y="1203342"/>
                    <a:pt x="1108712" y="1187514"/>
                    <a:pt x="1108712" y="1187514"/>
                  </a:cubicBezTo>
                  <a:lnTo>
                    <a:pt x="1118141" y="1182547"/>
                  </a:lnTo>
                  <a:lnTo>
                    <a:pt x="1115363" y="1171518"/>
                  </a:lnTo>
                  <a:lnTo>
                    <a:pt x="1107280" y="1170087"/>
                  </a:lnTo>
                  <a:lnTo>
                    <a:pt x="1102481" y="1162846"/>
                  </a:lnTo>
                  <a:lnTo>
                    <a:pt x="1100545" y="1151733"/>
                  </a:lnTo>
                  <a:lnTo>
                    <a:pt x="1105512" y="1150976"/>
                  </a:lnTo>
                  <a:lnTo>
                    <a:pt x="1104334" y="1147271"/>
                  </a:lnTo>
                  <a:lnTo>
                    <a:pt x="1111827" y="1138178"/>
                  </a:lnTo>
                  <a:lnTo>
                    <a:pt x="1121761" y="1149123"/>
                  </a:lnTo>
                  <a:lnTo>
                    <a:pt x="1132622" y="1141883"/>
                  </a:lnTo>
                  <a:lnTo>
                    <a:pt x="1133127" y="1134811"/>
                  </a:lnTo>
                  <a:lnTo>
                    <a:pt x="1129507" y="1131443"/>
                  </a:lnTo>
                  <a:lnTo>
                    <a:pt x="1135484" y="1126812"/>
                  </a:lnTo>
                  <a:lnTo>
                    <a:pt x="1132201" y="1123192"/>
                  </a:lnTo>
                  <a:lnTo>
                    <a:pt x="1134137" y="1119404"/>
                  </a:lnTo>
                  <a:lnTo>
                    <a:pt x="1124624" y="1111321"/>
                  </a:lnTo>
                  <a:lnTo>
                    <a:pt x="1120246" y="1114689"/>
                  </a:lnTo>
                  <a:lnTo>
                    <a:pt x="1118478" y="1111237"/>
                  </a:lnTo>
                  <a:lnTo>
                    <a:pt x="1122098" y="1103492"/>
                  </a:lnTo>
                  <a:lnTo>
                    <a:pt x="1118309" y="1099872"/>
                  </a:lnTo>
                  <a:lnTo>
                    <a:pt x="1120330" y="1088506"/>
                  </a:lnTo>
                  <a:lnTo>
                    <a:pt x="1106354" y="1081686"/>
                  </a:lnTo>
                  <a:lnTo>
                    <a:pt x="1080592" y="1096504"/>
                  </a:lnTo>
                  <a:lnTo>
                    <a:pt x="1075035" y="1089853"/>
                  </a:lnTo>
                  <a:lnTo>
                    <a:pt x="1052135" y="1095578"/>
                  </a:lnTo>
                  <a:lnTo>
                    <a:pt x="1019553" y="1087916"/>
                  </a:lnTo>
                  <a:lnTo>
                    <a:pt x="1010713" y="1089937"/>
                  </a:lnTo>
                  <a:lnTo>
                    <a:pt x="1005157" y="1081097"/>
                  </a:lnTo>
                  <a:lnTo>
                    <a:pt x="1008861" y="1072930"/>
                  </a:lnTo>
                  <a:lnTo>
                    <a:pt x="1016859" y="1067626"/>
                  </a:lnTo>
                  <a:lnTo>
                    <a:pt x="1007935" y="1058449"/>
                  </a:lnTo>
                  <a:lnTo>
                    <a:pt x="1009114" y="1053482"/>
                  </a:lnTo>
                  <a:lnTo>
                    <a:pt x="1011808" y="1057355"/>
                  </a:lnTo>
                  <a:lnTo>
                    <a:pt x="1016438" y="1056261"/>
                  </a:lnTo>
                  <a:lnTo>
                    <a:pt x="1012481" y="1063333"/>
                  </a:lnTo>
                  <a:lnTo>
                    <a:pt x="1021574" y="1064427"/>
                  </a:lnTo>
                  <a:lnTo>
                    <a:pt x="1026288" y="1072257"/>
                  </a:lnTo>
                  <a:lnTo>
                    <a:pt x="1045905" y="1062406"/>
                  </a:lnTo>
                  <a:lnTo>
                    <a:pt x="1047168" y="1056766"/>
                  </a:lnTo>
                  <a:lnTo>
                    <a:pt x="1029824" y="1057860"/>
                  </a:lnTo>
                  <a:lnTo>
                    <a:pt x="1027215" y="1061312"/>
                  </a:lnTo>
                  <a:lnTo>
                    <a:pt x="1018459" y="1057355"/>
                  </a:lnTo>
                  <a:lnTo>
                    <a:pt x="1024015" y="1050872"/>
                  </a:lnTo>
                  <a:lnTo>
                    <a:pt x="1019301" y="1043295"/>
                  </a:lnTo>
                  <a:lnTo>
                    <a:pt x="1020984" y="1040433"/>
                  </a:lnTo>
                  <a:lnTo>
                    <a:pt x="1027636" y="1055334"/>
                  </a:lnTo>
                  <a:lnTo>
                    <a:pt x="1031761" y="1043127"/>
                  </a:lnTo>
                  <a:lnTo>
                    <a:pt x="1028477" y="1034708"/>
                  </a:lnTo>
                  <a:lnTo>
                    <a:pt x="1034202" y="1031087"/>
                  </a:lnTo>
                  <a:lnTo>
                    <a:pt x="1033192" y="1027635"/>
                  </a:lnTo>
                  <a:lnTo>
                    <a:pt x="1000358" y="1027130"/>
                  </a:lnTo>
                  <a:lnTo>
                    <a:pt x="1001284" y="1037654"/>
                  </a:lnTo>
                  <a:lnTo>
                    <a:pt x="992696" y="1042790"/>
                  </a:lnTo>
                  <a:lnTo>
                    <a:pt x="993286" y="1057692"/>
                  </a:lnTo>
                  <a:lnTo>
                    <a:pt x="982257" y="1059039"/>
                  </a:lnTo>
                  <a:lnTo>
                    <a:pt x="979983" y="1063417"/>
                  </a:lnTo>
                  <a:lnTo>
                    <a:pt x="958262" y="1057102"/>
                  </a:lnTo>
                  <a:lnTo>
                    <a:pt x="956999" y="1049946"/>
                  </a:lnTo>
                  <a:lnTo>
                    <a:pt x="952032" y="1045821"/>
                  </a:lnTo>
                  <a:lnTo>
                    <a:pt x="948917" y="1048347"/>
                  </a:lnTo>
                  <a:lnTo>
                    <a:pt x="945213" y="1041106"/>
                  </a:lnTo>
                  <a:lnTo>
                    <a:pt x="941171" y="1050030"/>
                  </a:lnTo>
                  <a:lnTo>
                    <a:pt x="946896" y="1064680"/>
                  </a:lnTo>
                  <a:lnTo>
                    <a:pt x="945633" y="1076466"/>
                  </a:lnTo>
                  <a:lnTo>
                    <a:pt x="947317" y="1072509"/>
                  </a:lnTo>
                  <a:lnTo>
                    <a:pt x="957589" y="1077561"/>
                  </a:lnTo>
                  <a:lnTo>
                    <a:pt x="973501" y="1075793"/>
                  </a:lnTo>
                  <a:lnTo>
                    <a:pt x="975858" y="1084212"/>
                  </a:lnTo>
                  <a:lnTo>
                    <a:pt x="971143" y="1084212"/>
                  </a:lnTo>
                  <a:cubicBezTo>
                    <a:pt x="971143" y="1084212"/>
                    <a:pt x="972238" y="1092800"/>
                    <a:pt x="972238" y="1092800"/>
                  </a:cubicBezTo>
                  <a:lnTo>
                    <a:pt x="965587" y="1094315"/>
                  </a:lnTo>
                  <a:lnTo>
                    <a:pt x="962219" y="1102145"/>
                  </a:lnTo>
                  <a:lnTo>
                    <a:pt x="953379" y="1103155"/>
                  </a:lnTo>
                  <a:lnTo>
                    <a:pt x="936878" y="1075877"/>
                  </a:lnTo>
                  <a:lnTo>
                    <a:pt x="932668" y="1096841"/>
                  </a:lnTo>
                  <a:lnTo>
                    <a:pt x="940077" y="1099956"/>
                  </a:lnTo>
                  <a:lnTo>
                    <a:pt x="934183" y="1106775"/>
                  </a:lnTo>
                  <a:lnTo>
                    <a:pt x="935362" y="1111826"/>
                  </a:lnTo>
                  <a:lnTo>
                    <a:pt x="927953" y="1114521"/>
                  </a:lnTo>
                  <a:lnTo>
                    <a:pt x="929469" y="1122687"/>
                  </a:lnTo>
                  <a:lnTo>
                    <a:pt x="921555" y="1131191"/>
                  </a:lnTo>
                  <a:lnTo>
                    <a:pt x="933342" y="1136495"/>
                  </a:lnTo>
                  <a:lnTo>
                    <a:pt x="939993" y="1134979"/>
                  </a:lnTo>
                  <a:lnTo>
                    <a:pt x="940245" y="1140620"/>
                  </a:lnTo>
                  <a:lnTo>
                    <a:pt x="947233" y="1139610"/>
                  </a:lnTo>
                  <a:lnTo>
                    <a:pt x="934689" y="1158216"/>
                  </a:lnTo>
                  <a:lnTo>
                    <a:pt x="934099" y="1168824"/>
                  </a:lnTo>
                  <a:lnTo>
                    <a:pt x="928627" y="1175475"/>
                  </a:lnTo>
                  <a:lnTo>
                    <a:pt x="949254" y="1175896"/>
                  </a:lnTo>
                  <a:lnTo>
                    <a:pt x="953547" y="1179600"/>
                  </a:lnTo>
                  <a:lnTo>
                    <a:pt x="955568" y="1184989"/>
                  </a:lnTo>
                  <a:lnTo>
                    <a:pt x="951190" y="1188861"/>
                  </a:lnTo>
                  <a:lnTo>
                    <a:pt x="970891" y="1224390"/>
                  </a:lnTo>
                  <a:lnTo>
                    <a:pt x="958262" y="1242575"/>
                  </a:lnTo>
                  <a:lnTo>
                    <a:pt x="955484" y="1254530"/>
                  </a:lnTo>
                  <a:lnTo>
                    <a:pt x="961630" y="1281387"/>
                  </a:lnTo>
                  <a:lnTo>
                    <a:pt x="955821" y="1291406"/>
                  </a:lnTo>
                  <a:lnTo>
                    <a:pt x="961461" y="1301509"/>
                  </a:lnTo>
                  <a:lnTo>
                    <a:pt x="955484" y="1302940"/>
                  </a:lnTo>
                  <a:lnTo>
                    <a:pt x="944792" y="1316158"/>
                  </a:lnTo>
                  <a:lnTo>
                    <a:pt x="937299" y="1320031"/>
                  </a:lnTo>
                  <a:lnTo>
                    <a:pt x="934099" y="1317337"/>
                  </a:lnTo>
                  <a:lnTo>
                    <a:pt x="925091" y="1326514"/>
                  </a:lnTo>
                  <a:lnTo>
                    <a:pt x="919282" y="1325924"/>
                  </a:lnTo>
                  <a:lnTo>
                    <a:pt x="911199" y="1333502"/>
                  </a:lnTo>
                  <a:lnTo>
                    <a:pt x="903875" y="1334091"/>
                  </a:lnTo>
                  <a:lnTo>
                    <a:pt x="896971" y="1341584"/>
                  </a:lnTo>
                  <a:lnTo>
                    <a:pt x="896382" y="1350172"/>
                  </a:lnTo>
                  <a:lnTo>
                    <a:pt x="887121" y="1359601"/>
                  </a:lnTo>
                  <a:lnTo>
                    <a:pt x="893351" y="1368525"/>
                  </a:lnTo>
                  <a:lnTo>
                    <a:pt x="896634" y="1364989"/>
                  </a:lnTo>
                  <a:lnTo>
                    <a:pt x="909768" y="1372903"/>
                  </a:lnTo>
                  <a:lnTo>
                    <a:pt x="919450" y="1370546"/>
                  </a:lnTo>
                  <a:lnTo>
                    <a:pt x="923154" y="1376271"/>
                  </a:lnTo>
                  <a:lnTo>
                    <a:pt x="918356" y="1379975"/>
                  </a:lnTo>
                  <a:lnTo>
                    <a:pt x="927280" y="1378123"/>
                  </a:lnTo>
                  <a:lnTo>
                    <a:pt x="927280" y="1382080"/>
                  </a:lnTo>
                  <a:cubicBezTo>
                    <a:pt x="927280" y="1382080"/>
                    <a:pt x="921976" y="1385447"/>
                    <a:pt x="921976" y="1385447"/>
                  </a:cubicBezTo>
                  <a:lnTo>
                    <a:pt x="913809" y="1384184"/>
                  </a:lnTo>
                  <a:lnTo>
                    <a:pt x="903033" y="1395045"/>
                  </a:lnTo>
                  <a:lnTo>
                    <a:pt x="892088" y="1397487"/>
                  </a:lnTo>
                  <a:lnTo>
                    <a:pt x="886195" y="1405822"/>
                  </a:lnTo>
                  <a:lnTo>
                    <a:pt x="864810" y="1401360"/>
                  </a:lnTo>
                  <a:lnTo>
                    <a:pt x="852771" y="1410789"/>
                  </a:lnTo>
                  <a:lnTo>
                    <a:pt x="852771" y="1410789"/>
                  </a:lnTo>
                  <a:lnTo>
                    <a:pt x="845699" y="1404559"/>
                  </a:lnTo>
                  <a:lnTo>
                    <a:pt x="846709" y="1400012"/>
                  </a:lnTo>
                  <a:lnTo>
                    <a:pt x="839300" y="1386626"/>
                  </a:lnTo>
                  <a:lnTo>
                    <a:pt x="832481" y="1385868"/>
                  </a:lnTo>
                  <a:lnTo>
                    <a:pt x="828187" y="1393530"/>
                  </a:lnTo>
                  <a:lnTo>
                    <a:pt x="818337" y="1388394"/>
                  </a:lnTo>
                  <a:lnTo>
                    <a:pt x="819515" y="1370966"/>
                  </a:lnTo>
                  <a:lnTo>
                    <a:pt x="813875" y="1365915"/>
                  </a:lnTo>
                  <a:lnTo>
                    <a:pt x="803772" y="1365915"/>
                  </a:lnTo>
                  <a:cubicBezTo>
                    <a:pt x="803772" y="1365915"/>
                    <a:pt x="801667" y="1358843"/>
                    <a:pt x="801667" y="1358843"/>
                  </a:cubicBezTo>
                  <a:lnTo>
                    <a:pt x="794258" y="1357833"/>
                  </a:lnTo>
                  <a:lnTo>
                    <a:pt x="790806" y="1350256"/>
                  </a:lnTo>
                  <a:lnTo>
                    <a:pt x="786597" y="1350929"/>
                  </a:lnTo>
                  <a:lnTo>
                    <a:pt x="785081" y="1357075"/>
                  </a:lnTo>
                  <a:lnTo>
                    <a:pt x="777251" y="1357917"/>
                  </a:lnTo>
                  <a:lnTo>
                    <a:pt x="766307" y="1336869"/>
                  </a:lnTo>
                  <a:lnTo>
                    <a:pt x="757635" y="1339227"/>
                  </a:lnTo>
                  <a:lnTo>
                    <a:pt x="754436" y="1334596"/>
                  </a:lnTo>
                  <a:lnTo>
                    <a:pt x="747616" y="1343436"/>
                  </a:lnTo>
                  <a:lnTo>
                    <a:pt x="743743" y="1335101"/>
                  </a:lnTo>
                  <a:lnTo>
                    <a:pt x="734735" y="1338048"/>
                  </a:lnTo>
                  <a:lnTo>
                    <a:pt x="731115" y="1335775"/>
                  </a:lnTo>
                  <a:lnTo>
                    <a:pt x="735661" y="1325840"/>
                  </a:lnTo>
                  <a:lnTo>
                    <a:pt x="731873" y="1317337"/>
                  </a:lnTo>
                  <a:lnTo>
                    <a:pt x="736082" y="1302940"/>
                  </a:lnTo>
                  <a:lnTo>
                    <a:pt x="721349" y="1296710"/>
                  </a:lnTo>
                  <a:lnTo>
                    <a:pt x="710151" y="1304119"/>
                  </a:lnTo>
                  <a:lnTo>
                    <a:pt x="709309" y="1287449"/>
                  </a:lnTo>
                  <a:lnTo>
                    <a:pt x="704174" y="1286355"/>
                  </a:lnTo>
                  <a:lnTo>
                    <a:pt x="693818" y="1272800"/>
                  </a:lnTo>
                  <a:lnTo>
                    <a:pt x="685988" y="1275241"/>
                  </a:lnTo>
                  <a:lnTo>
                    <a:pt x="683631" y="1271200"/>
                  </a:lnTo>
                  <a:lnTo>
                    <a:pt x="683631" y="1256803"/>
                  </a:lnTo>
                  <a:cubicBezTo>
                    <a:pt x="683631" y="1256803"/>
                    <a:pt x="694576" y="1243417"/>
                    <a:pt x="694576" y="1243417"/>
                  </a:cubicBezTo>
                  <a:lnTo>
                    <a:pt x="691124" y="1231967"/>
                  </a:lnTo>
                  <a:lnTo>
                    <a:pt x="692639" y="1220265"/>
                  </a:lnTo>
                  <a:lnTo>
                    <a:pt x="684894" y="1213108"/>
                  </a:lnTo>
                  <a:lnTo>
                    <a:pt x="685567" y="1205363"/>
                  </a:lnTo>
                  <a:lnTo>
                    <a:pt x="678832" y="1207888"/>
                  </a:lnTo>
                  <a:lnTo>
                    <a:pt x="678327" y="1215887"/>
                  </a:lnTo>
                  <a:lnTo>
                    <a:pt x="671002" y="1224811"/>
                  </a:lnTo>
                  <a:lnTo>
                    <a:pt x="663004" y="1228010"/>
                  </a:lnTo>
                  <a:lnTo>
                    <a:pt x="654754" y="1220096"/>
                  </a:lnTo>
                  <a:lnTo>
                    <a:pt x="659131" y="1211088"/>
                  </a:lnTo>
                  <a:lnTo>
                    <a:pt x="639852" y="1203258"/>
                  </a:lnTo>
                  <a:lnTo>
                    <a:pt x="634295" y="1194250"/>
                  </a:lnTo>
                  <a:lnTo>
                    <a:pt x="645240" y="1170424"/>
                  </a:lnTo>
                  <a:lnTo>
                    <a:pt x="651554" y="1171686"/>
                  </a:lnTo>
                  <a:lnTo>
                    <a:pt x="653743" y="1163520"/>
                  </a:lnTo>
                  <a:lnTo>
                    <a:pt x="656943" y="1165372"/>
                  </a:lnTo>
                  <a:lnTo>
                    <a:pt x="660563" y="1159479"/>
                  </a:lnTo>
                  <a:lnTo>
                    <a:pt x="656943" y="1157374"/>
                  </a:lnTo>
                  <a:lnTo>
                    <a:pt x="649702" y="1162173"/>
                  </a:lnTo>
                  <a:lnTo>
                    <a:pt x="634716" y="1153669"/>
                  </a:lnTo>
                  <a:lnTo>
                    <a:pt x="638841" y="1147524"/>
                  </a:lnTo>
                  <a:lnTo>
                    <a:pt x="636400" y="1134221"/>
                  </a:lnTo>
                  <a:lnTo>
                    <a:pt x="628739" y="1139947"/>
                  </a:lnTo>
                  <a:lnTo>
                    <a:pt x="622003" y="1136663"/>
                  </a:lnTo>
                  <a:lnTo>
                    <a:pt x="619814" y="1138936"/>
                  </a:lnTo>
                  <a:lnTo>
                    <a:pt x="613247" y="1155774"/>
                  </a:lnTo>
                  <a:lnTo>
                    <a:pt x="618215" y="1159647"/>
                  </a:lnTo>
                  <a:lnTo>
                    <a:pt x="606344" y="1166972"/>
                  </a:lnTo>
                  <a:lnTo>
                    <a:pt x="596493" y="1159310"/>
                  </a:lnTo>
                  <a:lnTo>
                    <a:pt x="572583" y="1160152"/>
                  </a:lnTo>
                  <a:lnTo>
                    <a:pt x="565679" y="1148871"/>
                  </a:lnTo>
                  <a:lnTo>
                    <a:pt x="566353" y="1141546"/>
                  </a:lnTo>
                  <a:lnTo>
                    <a:pt x="547157" y="1138599"/>
                  </a:lnTo>
                  <a:lnTo>
                    <a:pt x="539412" y="1131948"/>
                  </a:lnTo>
                  <a:lnTo>
                    <a:pt x="531666" y="1142893"/>
                  </a:lnTo>
                  <a:lnTo>
                    <a:pt x="532929" y="1150723"/>
                  </a:lnTo>
                  <a:lnTo>
                    <a:pt x="525352" y="1151228"/>
                  </a:lnTo>
                  <a:lnTo>
                    <a:pt x="520385" y="1140873"/>
                  </a:lnTo>
                  <a:lnTo>
                    <a:pt x="521395" y="1132369"/>
                  </a:lnTo>
                  <a:lnTo>
                    <a:pt x="521395" y="1132369"/>
                  </a:lnTo>
                  <a:lnTo>
                    <a:pt x="512218" y="1133380"/>
                  </a:lnTo>
                  <a:lnTo>
                    <a:pt x="506493" y="1122940"/>
                  </a:lnTo>
                  <a:lnTo>
                    <a:pt x="506493" y="1122940"/>
                  </a:lnTo>
                  <a:lnTo>
                    <a:pt x="495380" y="1125634"/>
                  </a:lnTo>
                  <a:lnTo>
                    <a:pt x="487634" y="1117552"/>
                  </a:lnTo>
                  <a:lnTo>
                    <a:pt x="492602" y="1113679"/>
                  </a:lnTo>
                  <a:lnTo>
                    <a:pt x="500852" y="1116205"/>
                  </a:lnTo>
                  <a:lnTo>
                    <a:pt x="505735" y="1110143"/>
                  </a:lnTo>
                  <a:lnTo>
                    <a:pt x="498916" y="1111911"/>
                  </a:lnTo>
                  <a:lnTo>
                    <a:pt x="483930" y="1107280"/>
                  </a:lnTo>
                  <a:lnTo>
                    <a:pt x="480562" y="1111237"/>
                  </a:lnTo>
                  <a:lnTo>
                    <a:pt x="472564" y="1110901"/>
                  </a:lnTo>
                  <a:lnTo>
                    <a:pt x="458420" y="1103492"/>
                  </a:lnTo>
                  <a:lnTo>
                    <a:pt x="458420" y="1094904"/>
                  </a:lnTo>
                  <a:cubicBezTo>
                    <a:pt x="458420" y="1094904"/>
                    <a:pt x="452695" y="1093220"/>
                    <a:pt x="452695" y="1093220"/>
                  </a:cubicBezTo>
                  <a:lnTo>
                    <a:pt x="433584" y="1108543"/>
                  </a:lnTo>
                  <a:lnTo>
                    <a:pt x="429374" y="1100629"/>
                  </a:lnTo>
                  <a:lnTo>
                    <a:pt x="421713" y="1099114"/>
                  </a:lnTo>
                  <a:lnTo>
                    <a:pt x="418514" y="1112921"/>
                  </a:lnTo>
                  <a:lnTo>
                    <a:pt x="410263" y="1109469"/>
                  </a:lnTo>
                  <a:lnTo>
                    <a:pt x="407990" y="1100040"/>
                  </a:lnTo>
                  <a:lnTo>
                    <a:pt x="383743" y="1107280"/>
                  </a:lnTo>
                  <a:lnTo>
                    <a:pt x="375829" y="1100040"/>
                  </a:lnTo>
                  <a:lnTo>
                    <a:pt x="353181" y="1099450"/>
                  </a:lnTo>
                  <a:lnTo>
                    <a:pt x="334659" y="1109553"/>
                  </a:lnTo>
                  <a:lnTo>
                    <a:pt x="329019" y="1103407"/>
                  </a:lnTo>
                  <a:lnTo>
                    <a:pt x="319673" y="1112248"/>
                  </a:lnTo>
                  <a:lnTo>
                    <a:pt x="286081" y="1098019"/>
                  </a:lnTo>
                  <a:lnTo>
                    <a:pt x="286081" y="1098019"/>
                  </a:lnTo>
                  <a:lnTo>
                    <a:pt x="257625" y="1048599"/>
                  </a:lnTo>
                  <a:lnTo>
                    <a:pt x="248616" y="1007766"/>
                  </a:lnTo>
                  <a:lnTo>
                    <a:pt x="226053" y="984193"/>
                  </a:lnTo>
                  <a:lnTo>
                    <a:pt x="222096" y="973248"/>
                  </a:lnTo>
                  <a:lnTo>
                    <a:pt x="209720" y="959862"/>
                  </a:lnTo>
                  <a:lnTo>
                    <a:pt x="212161" y="934857"/>
                  </a:lnTo>
                  <a:lnTo>
                    <a:pt x="208289" y="899665"/>
                  </a:lnTo>
                  <a:lnTo>
                    <a:pt x="199617" y="897813"/>
                  </a:lnTo>
                  <a:lnTo>
                    <a:pt x="185389" y="903706"/>
                  </a:lnTo>
                  <a:lnTo>
                    <a:pt x="161310" y="906232"/>
                  </a:lnTo>
                  <a:lnTo>
                    <a:pt x="140178" y="898908"/>
                  </a:lnTo>
                  <a:lnTo>
                    <a:pt x="107849" y="851255"/>
                  </a:lnTo>
                  <a:lnTo>
                    <a:pt x="105491" y="825830"/>
                  </a:lnTo>
                  <a:lnTo>
                    <a:pt x="121403" y="792153"/>
                  </a:lnTo>
                  <a:lnTo>
                    <a:pt x="123424" y="744501"/>
                  </a:lnTo>
                  <a:lnTo>
                    <a:pt x="120562" y="731873"/>
                  </a:lnTo>
                  <a:lnTo>
                    <a:pt x="102713" y="722275"/>
                  </a:lnTo>
                  <a:lnTo>
                    <a:pt x="69794" y="725895"/>
                  </a:lnTo>
                  <a:lnTo>
                    <a:pt x="58513" y="723706"/>
                  </a:lnTo>
                  <a:lnTo>
                    <a:pt x="42011" y="711498"/>
                  </a:lnTo>
                  <a:lnTo>
                    <a:pt x="4210" y="692808"/>
                  </a:lnTo>
                  <a:lnTo>
                    <a:pt x="0" y="681358"/>
                  </a:lnTo>
                  <a:lnTo>
                    <a:pt x="5220" y="639599"/>
                  </a:lnTo>
                  <a:lnTo>
                    <a:pt x="16670" y="610132"/>
                  </a:lnTo>
                  <a:lnTo>
                    <a:pt x="66679" y="562985"/>
                  </a:lnTo>
                  <a:lnTo>
                    <a:pt x="79813" y="543200"/>
                  </a:lnTo>
                  <a:lnTo>
                    <a:pt x="93873" y="532424"/>
                  </a:lnTo>
                  <a:lnTo>
                    <a:pt x="110038" y="490413"/>
                  </a:lnTo>
                  <a:lnTo>
                    <a:pt x="118709" y="477026"/>
                  </a:lnTo>
                  <a:lnTo>
                    <a:pt x="155585" y="442171"/>
                  </a:lnTo>
                  <a:lnTo>
                    <a:pt x="176296" y="437035"/>
                  </a:lnTo>
                  <a:lnTo>
                    <a:pt x="190187" y="439898"/>
                  </a:lnTo>
                  <a:lnTo>
                    <a:pt x="209467" y="461030"/>
                  </a:lnTo>
                  <a:lnTo>
                    <a:pt x="210562" y="476100"/>
                  </a:lnTo>
                  <a:lnTo>
                    <a:pt x="224537" y="500431"/>
                  </a:lnTo>
                  <a:lnTo>
                    <a:pt x="246848" y="504220"/>
                  </a:lnTo>
                  <a:lnTo>
                    <a:pt x="315380" y="475595"/>
                  </a:lnTo>
                  <a:lnTo>
                    <a:pt x="339458" y="470796"/>
                  </a:lnTo>
                  <a:lnTo>
                    <a:pt x="383237" y="470123"/>
                  </a:lnTo>
                  <a:lnTo>
                    <a:pt x="425333" y="452442"/>
                  </a:lnTo>
                  <a:lnTo>
                    <a:pt x="431647" y="418513"/>
                  </a:lnTo>
                  <a:lnTo>
                    <a:pt x="442676" y="402433"/>
                  </a:lnTo>
                  <a:lnTo>
                    <a:pt x="475932" y="372124"/>
                  </a:lnTo>
                  <a:lnTo>
                    <a:pt x="496643" y="310412"/>
                  </a:lnTo>
                  <a:lnTo>
                    <a:pt x="511208" y="290459"/>
                  </a:lnTo>
                  <a:lnTo>
                    <a:pt x="568795" y="255941"/>
                  </a:lnTo>
                  <a:lnTo>
                    <a:pt x="609375" y="237335"/>
                  </a:lnTo>
                  <a:lnTo>
                    <a:pt x="619646" y="213087"/>
                  </a:lnTo>
                  <a:lnTo>
                    <a:pt x="635390" y="192461"/>
                  </a:lnTo>
                  <a:lnTo>
                    <a:pt x="667466" y="130075"/>
                  </a:lnTo>
                  <a:lnTo>
                    <a:pt x="688598" y="52535"/>
                  </a:lnTo>
                  <a:lnTo>
                    <a:pt x="727326" y="35276"/>
                  </a:lnTo>
                  <a:lnTo>
                    <a:pt x="758308" y="26268"/>
                  </a:lnTo>
                  <a:lnTo>
                    <a:pt x="789880" y="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2" name="Google Shape;182;p11"/>
            <p:cNvSpPr/>
            <p:nvPr/>
          </p:nvSpPr>
          <p:spPr>
            <a:xfrm>
              <a:off x="10025805" y="2495814"/>
              <a:ext cx="159373" cy="208877"/>
            </a:xfrm>
            <a:custGeom>
              <a:rect b="b" l="l" r="r" t="t"/>
              <a:pathLst>
                <a:path extrusionOk="0" h="208877" w="159373">
                  <a:moveTo>
                    <a:pt x="110543" y="5977"/>
                  </a:moveTo>
                  <a:lnTo>
                    <a:pt x="114332" y="11029"/>
                  </a:lnTo>
                  <a:lnTo>
                    <a:pt x="129233" y="11197"/>
                  </a:lnTo>
                  <a:lnTo>
                    <a:pt x="143630" y="23574"/>
                  </a:lnTo>
                  <a:lnTo>
                    <a:pt x="144219" y="39486"/>
                  </a:lnTo>
                  <a:lnTo>
                    <a:pt x="148597" y="41169"/>
                  </a:lnTo>
                  <a:lnTo>
                    <a:pt x="152891" y="53545"/>
                  </a:lnTo>
                  <a:lnTo>
                    <a:pt x="147334" y="62470"/>
                  </a:lnTo>
                  <a:lnTo>
                    <a:pt x="145987" y="91937"/>
                  </a:lnTo>
                  <a:lnTo>
                    <a:pt x="131927" y="112648"/>
                  </a:lnTo>
                  <a:lnTo>
                    <a:pt x="139420" y="144472"/>
                  </a:lnTo>
                  <a:lnTo>
                    <a:pt x="159374" y="160131"/>
                  </a:lnTo>
                  <a:lnTo>
                    <a:pt x="155248" y="170318"/>
                  </a:lnTo>
                  <a:lnTo>
                    <a:pt x="137989" y="175791"/>
                  </a:lnTo>
                  <a:lnTo>
                    <a:pt x="135716" y="188083"/>
                  </a:lnTo>
                  <a:lnTo>
                    <a:pt x="129318" y="195576"/>
                  </a:lnTo>
                  <a:lnTo>
                    <a:pt x="129318" y="195576"/>
                  </a:lnTo>
                  <a:lnTo>
                    <a:pt x="124519" y="197512"/>
                  </a:lnTo>
                  <a:lnTo>
                    <a:pt x="117447" y="189261"/>
                  </a:lnTo>
                  <a:lnTo>
                    <a:pt x="112563" y="192797"/>
                  </a:lnTo>
                  <a:lnTo>
                    <a:pt x="105996" y="187746"/>
                  </a:lnTo>
                  <a:lnTo>
                    <a:pt x="95389" y="187578"/>
                  </a:lnTo>
                  <a:lnTo>
                    <a:pt x="88653" y="189682"/>
                  </a:lnTo>
                  <a:lnTo>
                    <a:pt x="90253" y="195239"/>
                  </a:lnTo>
                  <a:lnTo>
                    <a:pt x="72994" y="208878"/>
                  </a:lnTo>
                  <a:lnTo>
                    <a:pt x="53966" y="204247"/>
                  </a:lnTo>
                  <a:lnTo>
                    <a:pt x="50599" y="199533"/>
                  </a:lnTo>
                  <a:lnTo>
                    <a:pt x="37886" y="201301"/>
                  </a:lnTo>
                  <a:lnTo>
                    <a:pt x="31403" y="198017"/>
                  </a:lnTo>
                  <a:lnTo>
                    <a:pt x="21048" y="201890"/>
                  </a:lnTo>
                  <a:lnTo>
                    <a:pt x="12124" y="197007"/>
                  </a:lnTo>
                  <a:lnTo>
                    <a:pt x="10187" y="185220"/>
                  </a:lnTo>
                  <a:lnTo>
                    <a:pt x="0" y="181684"/>
                  </a:lnTo>
                  <a:lnTo>
                    <a:pt x="0" y="181684"/>
                  </a:lnTo>
                  <a:lnTo>
                    <a:pt x="9177" y="158447"/>
                  </a:lnTo>
                  <a:lnTo>
                    <a:pt x="4799" y="151460"/>
                  </a:lnTo>
                  <a:lnTo>
                    <a:pt x="5641" y="144556"/>
                  </a:lnTo>
                  <a:lnTo>
                    <a:pt x="11534" y="140346"/>
                  </a:lnTo>
                  <a:lnTo>
                    <a:pt x="5136" y="126539"/>
                  </a:lnTo>
                  <a:lnTo>
                    <a:pt x="32161" y="67774"/>
                  </a:lnTo>
                  <a:lnTo>
                    <a:pt x="27867" y="61880"/>
                  </a:lnTo>
                  <a:lnTo>
                    <a:pt x="32834" y="58429"/>
                  </a:lnTo>
                  <a:lnTo>
                    <a:pt x="31908" y="55229"/>
                  </a:lnTo>
                  <a:lnTo>
                    <a:pt x="19785" y="49673"/>
                  </a:lnTo>
                  <a:lnTo>
                    <a:pt x="18690" y="35781"/>
                  </a:lnTo>
                  <a:lnTo>
                    <a:pt x="21385" y="33255"/>
                  </a:lnTo>
                  <a:lnTo>
                    <a:pt x="30141" y="37212"/>
                  </a:lnTo>
                  <a:lnTo>
                    <a:pt x="37381" y="32329"/>
                  </a:lnTo>
                  <a:lnTo>
                    <a:pt x="39907" y="36202"/>
                  </a:lnTo>
                  <a:lnTo>
                    <a:pt x="57755" y="28036"/>
                  </a:lnTo>
                  <a:lnTo>
                    <a:pt x="65585" y="30309"/>
                  </a:lnTo>
                  <a:lnTo>
                    <a:pt x="82002" y="16838"/>
                  </a:lnTo>
                  <a:lnTo>
                    <a:pt x="91852" y="18185"/>
                  </a:lnTo>
                  <a:lnTo>
                    <a:pt x="94631" y="9008"/>
                  </a:lnTo>
                  <a:lnTo>
                    <a:pt x="105576" y="5220"/>
                  </a:lnTo>
                  <a:lnTo>
                    <a:pt x="104734" y="0"/>
                  </a:lnTo>
                  <a:lnTo>
                    <a:pt x="110627" y="6146"/>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3" name="Google Shape;183;p11"/>
            <p:cNvSpPr/>
            <p:nvPr/>
          </p:nvSpPr>
          <p:spPr>
            <a:xfrm>
              <a:off x="8125109" y="4085593"/>
              <a:ext cx="802929" cy="758477"/>
            </a:xfrm>
            <a:custGeom>
              <a:rect b="b" l="l" r="r" t="t"/>
              <a:pathLst>
                <a:path extrusionOk="0" h="758477" w="802929">
                  <a:moveTo>
                    <a:pt x="55734" y="303256"/>
                  </a:moveTo>
                  <a:lnTo>
                    <a:pt x="58681" y="298289"/>
                  </a:lnTo>
                  <a:lnTo>
                    <a:pt x="50346" y="292480"/>
                  </a:lnTo>
                  <a:lnTo>
                    <a:pt x="56661" y="279767"/>
                  </a:lnTo>
                  <a:lnTo>
                    <a:pt x="51525" y="277999"/>
                  </a:lnTo>
                  <a:lnTo>
                    <a:pt x="61965" y="274631"/>
                  </a:lnTo>
                  <a:lnTo>
                    <a:pt x="55061" y="271263"/>
                  </a:lnTo>
                  <a:lnTo>
                    <a:pt x="60365" y="267475"/>
                  </a:lnTo>
                  <a:lnTo>
                    <a:pt x="64659" y="269243"/>
                  </a:lnTo>
                  <a:lnTo>
                    <a:pt x="63985" y="255604"/>
                  </a:lnTo>
                  <a:lnTo>
                    <a:pt x="73078" y="254678"/>
                  </a:lnTo>
                  <a:lnTo>
                    <a:pt x="74593" y="259393"/>
                  </a:lnTo>
                  <a:lnTo>
                    <a:pt x="88485" y="254257"/>
                  </a:lnTo>
                  <a:lnTo>
                    <a:pt x="87811" y="231694"/>
                  </a:lnTo>
                  <a:lnTo>
                    <a:pt x="92189" y="225885"/>
                  </a:lnTo>
                  <a:lnTo>
                    <a:pt x="97241" y="230178"/>
                  </a:lnTo>
                  <a:lnTo>
                    <a:pt x="106249" y="207194"/>
                  </a:lnTo>
                  <a:lnTo>
                    <a:pt x="124771" y="204416"/>
                  </a:lnTo>
                  <a:lnTo>
                    <a:pt x="113995" y="188336"/>
                  </a:lnTo>
                  <a:lnTo>
                    <a:pt x="106754" y="187830"/>
                  </a:lnTo>
                  <a:lnTo>
                    <a:pt x="109112" y="180169"/>
                  </a:lnTo>
                  <a:lnTo>
                    <a:pt x="101871" y="180674"/>
                  </a:lnTo>
                  <a:lnTo>
                    <a:pt x="102629" y="174528"/>
                  </a:lnTo>
                  <a:lnTo>
                    <a:pt x="93873" y="174696"/>
                  </a:lnTo>
                  <a:lnTo>
                    <a:pt x="92105" y="165856"/>
                  </a:lnTo>
                  <a:lnTo>
                    <a:pt x="92863" y="159626"/>
                  </a:lnTo>
                  <a:lnTo>
                    <a:pt x="99093" y="161647"/>
                  </a:lnTo>
                  <a:lnTo>
                    <a:pt x="100019" y="152218"/>
                  </a:lnTo>
                  <a:lnTo>
                    <a:pt x="108017" y="154407"/>
                  </a:lnTo>
                  <a:lnTo>
                    <a:pt x="104986" y="145903"/>
                  </a:lnTo>
                  <a:lnTo>
                    <a:pt x="109785" y="137484"/>
                  </a:lnTo>
                  <a:lnTo>
                    <a:pt x="107680" y="134453"/>
                  </a:lnTo>
                  <a:lnTo>
                    <a:pt x="111385" y="123593"/>
                  </a:lnTo>
                  <a:lnTo>
                    <a:pt x="118120" y="121319"/>
                  </a:lnTo>
                  <a:lnTo>
                    <a:pt x="110374" y="118204"/>
                  </a:lnTo>
                  <a:lnTo>
                    <a:pt x="110206" y="114837"/>
                  </a:lnTo>
                  <a:lnTo>
                    <a:pt x="125697" y="107512"/>
                  </a:lnTo>
                  <a:lnTo>
                    <a:pt x="142788" y="120646"/>
                  </a:lnTo>
                  <a:lnTo>
                    <a:pt x="143714" y="126118"/>
                  </a:lnTo>
                  <a:lnTo>
                    <a:pt x="149186" y="123677"/>
                  </a:lnTo>
                  <a:lnTo>
                    <a:pt x="164678" y="127128"/>
                  </a:lnTo>
                  <a:lnTo>
                    <a:pt x="169477" y="109280"/>
                  </a:lnTo>
                  <a:lnTo>
                    <a:pt x="166867" y="94294"/>
                  </a:lnTo>
                  <a:lnTo>
                    <a:pt x="189177" y="85959"/>
                  </a:lnTo>
                  <a:lnTo>
                    <a:pt x="183957" y="66932"/>
                  </a:lnTo>
                  <a:lnTo>
                    <a:pt x="189598" y="64406"/>
                  </a:lnTo>
                  <a:lnTo>
                    <a:pt x="189598" y="58345"/>
                  </a:lnTo>
                  <a:cubicBezTo>
                    <a:pt x="189598" y="58345"/>
                    <a:pt x="182273" y="47316"/>
                    <a:pt x="182273" y="47316"/>
                  </a:cubicBezTo>
                  <a:lnTo>
                    <a:pt x="185136" y="42348"/>
                  </a:lnTo>
                  <a:lnTo>
                    <a:pt x="195576" y="37886"/>
                  </a:lnTo>
                  <a:lnTo>
                    <a:pt x="199533" y="25257"/>
                  </a:lnTo>
                  <a:lnTo>
                    <a:pt x="194481" y="14313"/>
                  </a:lnTo>
                  <a:lnTo>
                    <a:pt x="186567" y="12376"/>
                  </a:lnTo>
                  <a:lnTo>
                    <a:pt x="191029" y="0"/>
                  </a:lnTo>
                  <a:lnTo>
                    <a:pt x="193976" y="6062"/>
                  </a:lnTo>
                  <a:lnTo>
                    <a:pt x="202395" y="6819"/>
                  </a:lnTo>
                  <a:lnTo>
                    <a:pt x="204753" y="14902"/>
                  </a:lnTo>
                  <a:lnTo>
                    <a:pt x="218560" y="18690"/>
                  </a:lnTo>
                  <a:lnTo>
                    <a:pt x="221675" y="23069"/>
                  </a:lnTo>
                  <a:lnTo>
                    <a:pt x="227400" y="17680"/>
                  </a:lnTo>
                  <a:lnTo>
                    <a:pt x="241039" y="18438"/>
                  </a:lnTo>
                  <a:lnTo>
                    <a:pt x="260908" y="27951"/>
                  </a:lnTo>
                  <a:lnTo>
                    <a:pt x="272947" y="25678"/>
                  </a:lnTo>
                  <a:lnTo>
                    <a:pt x="283640" y="29467"/>
                  </a:lnTo>
                  <a:lnTo>
                    <a:pt x="285997" y="48578"/>
                  </a:lnTo>
                  <a:lnTo>
                    <a:pt x="296100" y="46474"/>
                  </a:lnTo>
                  <a:lnTo>
                    <a:pt x="305445" y="49925"/>
                  </a:lnTo>
                  <a:lnTo>
                    <a:pt x="307466" y="61965"/>
                  </a:lnTo>
                  <a:lnTo>
                    <a:pt x="302919" y="68195"/>
                  </a:lnTo>
                  <a:lnTo>
                    <a:pt x="309655" y="66259"/>
                  </a:lnTo>
                  <a:lnTo>
                    <a:pt x="314117" y="70384"/>
                  </a:lnTo>
                  <a:lnTo>
                    <a:pt x="329019" y="72657"/>
                  </a:lnTo>
                  <a:lnTo>
                    <a:pt x="342236" y="85286"/>
                  </a:lnTo>
                  <a:lnTo>
                    <a:pt x="350235" y="83938"/>
                  </a:lnTo>
                  <a:lnTo>
                    <a:pt x="347372" y="79476"/>
                  </a:lnTo>
                  <a:lnTo>
                    <a:pt x="352592" y="72909"/>
                  </a:lnTo>
                  <a:lnTo>
                    <a:pt x="353855" y="56829"/>
                  </a:lnTo>
                  <a:lnTo>
                    <a:pt x="364631" y="61038"/>
                  </a:lnTo>
                  <a:lnTo>
                    <a:pt x="366315" y="65669"/>
                  </a:lnTo>
                  <a:lnTo>
                    <a:pt x="375997" y="64575"/>
                  </a:lnTo>
                  <a:lnTo>
                    <a:pt x="393846" y="78382"/>
                  </a:lnTo>
                  <a:lnTo>
                    <a:pt x="406558" y="68784"/>
                  </a:lnTo>
                  <a:lnTo>
                    <a:pt x="408326" y="74088"/>
                  </a:lnTo>
                  <a:lnTo>
                    <a:pt x="416325" y="77119"/>
                  </a:lnTo>
                  <a:lnTo>
                    <a:pt x="423649" y="63817"/>
                  </a:lnTo>
                  <a:lnTo>
                    <a:pt x="441414" y="58513"/>
                  </a:lnTo>
                  <a:lnTo>
                    <a:pt x="449327" y="60281"/>
                  </a:lnTo>
                  <a:lnTo>
                    <a:pt x="456905" y="70889"/>
                  </a:lnTo>
                  <a:lnTo>
                    <a:pt x="476605" y="84444"/>
                  </a:lnTo>
                  <a:lnTo>
                    <a:pt x="482415" y="96315"/>
                  </a:lnTo>
                  <a:lnTo>
                    <a:pt x="480394" y="115679"/>
                  </a:lnTo>
                  <a:lnTo>
                    <a:pt x="473069" y="128981"/>
                  </a:lnTo>
                  <a:lnTo>
                    <a:pt x="477110" y="139420"/>
                  </a:lnTo>
                  <a:lnTo>
                    <a:pt x="462124" y="151796"/>
                  </a:lnTo>
                  <a:lnTo>
                    <a:pt x="462377" y="164762"/>
                  </a:lnTo>
                  <a:lnTo>
                    <a:pt x="472312" y="162405"/>
                  </a:lnTo>
                  <a:lnTo>
                    <a:pt x="475511" y="167204"/>
                  </a:lnTo>
                  <a:lnTo>
                    <a:pt x="476269" y="197596"/>
                  </a:lnTo>
                  <a:lnTo>
                    <a:pt x="468355" y="202816"/>
                  </a:lnTo>
                  <a:lnTo>
                    <a:pt x="475090" y="211488"/>
                  </a:lnTo>
                  <a:lnTo>
                    <a:pt x="489234" y="214771"/>
                  </a:lnTo>
                  <a:lnTo>
                    <a:pt x="506577" y="231610"/>
                  </a:lnTo>
                  <a:lnTo>
                    <a:pt x="514912" y="227905"/>
                  </a:lnTo>
                  <a:lnTo>
                    <a:pt x="520385" y="231694"/>
                  </a:lnTo>
                  <a:lnTo>
                    <a:pt x="522658" y="227653"/>
                  </a:lnTo>
                  <a:lnTo>
                    <a:pt x="534192" y="223864"/>
                  </a:lnTo>
                  <a:lnTo>
                    <a:pt x="534192" y="223864"/>
                  </a:lnTo>
                  <a:lnTo>
                    <a:pt x="547326" y="248364"/>
                  </a:lnTo>
                  <a:lnTo>
                    <a:pt x="572246" y="240618"/>
                  </a:lnTo>
                  <a:lnTo>
                    <a:pt x="598514" y="260992"/>
                  </a:lnTo>
                  <a:lnTo>
                    <a:pt x="601713" y="269664"/>
                  </a:lnTo>
                  <a:lnTo>
                    <a:pt x="610216" y="276399"/>
                  </a:lnTo>
                  <a:lnTo>
                    <a:pt x="608785" y="279514"/>
                  </a:lnTo>
                  <a:lnTo>
                    <a:pt x="615015" y="281451"/>
                  </a:lnTo>
                  <a:lnTo>
                    <a:pt x="613247" y="286334"/>
                  </a:lnTo>
                  <a:lnTo>
                    <a:pt x="618215" y="301320"/>
                  </a:lnTo>
                  <a:lnTo>
                    <a:pt x="625876" y="310244"/>
                  </a:lnTo>
                  <a:lnTo>
                    <a:pt x="616194" y="316811"/>
                  </a:lnTo>
                  <a:lnTo>
                    <a:pt x="616447" y="325567"/>
                  </a:lnTo>
                  <a:lnTo>
                    <a:pt x="627644" y="326577"/>
                  </a:lnTo>
                  <a:lnTo>
                    <a:pt x="633201" y="313948"/>
                  </a:lnTo>
                  <a:lnTo>
                    <a:pt x="639852" y="318916"/>
                  </a:lnTo>
                  <a:lnTo>
                    <a:pt x="636484" y="320684"/>
                  </a:lnTo>
                  <a:lnTo>
                    <a:pt x="638926" y="332723"/>
                  </a:lnTo>
                  <a:lnTo>
                    <a:pt x="658626" y="326156"/>
                  </a:lnTo>
                  <a:lnTo>
                    <a:pt x="653406" y="342321"/>
                  </a:lnTo>
                  <a:lnTo>
                    <a:pt x="668982" y="396371"/>
                  </a:lnTo>
                  <a:lnTo>
                    <a:pt x="676222" y="397045"/>
                  </a:lnTo>
                  <a:lnTo>
                    <a:pt x="691377" y="384753"/>
                  </a:lnTo>
                  <a:lnTo>
                    <a:pt x="708046" y="392246"/>
                  </a:lnTo>
                  <a:lnTo>
                    <a:pt x="731115" y="393256"/>
                  </a:lnTo>
                  <a:lnTo>
                    <a:pt x="731115" y="393256"/>
                  </a:lnTo>
                  <a:lnTo>
                    <a:pt x="744249" y="389889"/>
                  </a:lnTo>
                  <a:lnTo>
                    <a:pt x="748037" y="393930"/>
                  </a:lnTo>
                  <a:lnTo>
                    <a:pt x="763444" y="389299"/>
                  </a:lnTo>
                  <a:lnTo>
                    <a:pt x="770937" y="391657"/>
                  </a:lnTo>
                  <a:lnTo>
                    <a:pt x="780114" y="380207"/>
                  </a:lnTo>
                  <a:lnTo>
                    <a:pt x="784576" y="378776"/>
                  </a:lnTo>
                  <a:lnTo>
                    <a:pt x="787186" y="383153"/>
                  </a:lnTo>
                  <a:lnTo>
                    <a:pt x="796868" y="377176"/>
                  </a:lnTo>
                  <a:lnTo>
                    <a:pt x="796868" y="377176"/>
                  </a:lnTo>
                  <a:lnTo>
                    <a:pt x="802930" y="384753"/>
                  </a:lnTo>
                  <a:lnTo>
                    <a:pt x="801078" y="388542"/>
                  </a:lnTo>
                  <a:lnTo>
                    <a:pt x="764791" y="408158"/>
                  </a:lnTo>
                  <a:lnTo>
                    <a:pt x="763865" y="415230"/>
                  </a:lnTo>
                  <a:lnTo>
                    <a:pt x="751826" y="433415"/>
                  </a:lnTo>
                  <a:lnTo>
                    <a:pt x="755446" y="437120"/>
                  </a:lnTo>
                  <a:lnTo>
                    <a:pt x="751489" y="442761"/>
                  </a:lnTo>
                  <a:lnTo>
                    <a:pt x="750058" y="459515"/>
                  </a:lnTo>
                  <a:lnTo>
                    <a:pt x="736335" y="475679"/>
                  </a:lnTo>
                  <a:lnTo>
                    <a:pt x="728589" y="476521"/>
                  </a:lnTo>
                  <a:lnTo>
                    <a:pt x="720254" y="470375"/>
                  </a:lnTo>
                  <a:lnTo>
                    <a:pt x="710151" y="483425"/>
                  </a:lnTo>
                  <a:lnTo>
                    <a:pt x="695081" y="483004"/>
                  </a:lnTo>
                  <a:lnTo>
                    <a:pt x="691798" y="499590"/>
                  </a:lnTo>
                  <a:lnTo>
                    <a:pt x="671339" y="503041"/>
                  </a:lnTo>
                  <a:lnTo>
                    <a:pt x="661573" y="509356"/>
                  </a:lnTo>
                  <a:lnTo>
                    <a:pt x="646419" y="505399"/>
                  </a:lnTo>
                  <a:lnTo>
                    <a:pt x="647850" y="515586"/>
                  </a:lnTo>
                  <a:lnTo>
                    <a:pt x="640273" y="515586"/>
                  </a:lnTo>
                  <a:cubicBezTo>
                    <a:pt x="640273" y="515586"/>
                    <a:pt x="638252" y="533182"/>
                    <a:pt x="638252" y="533182"/>
                  </a:cubicBezTo>
                  <a:lnTo>
                    <a:pt x="633622" y="537812"/>
                  </a:lnTo>
                  <a:lnTo>
                    <a:pt x="614847" y="530656"/>
                  </a:lnTo>
                  <a:lnTo>
                    <a:pt x="599693" y="532424"/>
                  </a:lnTo>
                  <a:lnTo>
                    <a:pt x="602724" y="526362"/>
                  </a:lnTo>
                  <a:lnTo>
                    <a:pt x="585717" y="517101"/>
                  </a:lnTo>
                  <a:lnTo>
                    <a:pt x="574435" y="522658"/>
                  </a:lnTo>
                  <a:lnTo>
                    <a:pt x="571994" y="533266"/>
                  </a:lnTo>
                  <a:lnTo>
                    <a:pt x="565679" y="539412"/>
                  </a:lnTo>
                  <a:lnTo>
                    <a:pt x="561133" y="537981"/>
                  </a:lnTo>
                  <a:lnTo>
                    <a:pt x="556671" y="528215"/>
                  </a:lnTo>
                  <a:lnTo>
                    <a:pt x="551704" y="532087"/>
                  </a:lnTo>
                  <a:lnTo>
                    <a:pt x="555492" y="539917"/>
                  </a:lnTo>
                  <a:lnTo>
                    <a:pt x="550104" y="547915"/>
                  </a:lnTo>
                  <a:lnTo>
                    <a:pt x="572920" y="557766"/>
                  </a:lnTo>
                  <a:lnTo>
                    <a:pt x="573509" y="552125"/>
                  </a:lnTo>
                  <a:lnTo>
                    <a:pt x="589842" y="556082"/>
                  </a:lnTo>
                  <a:lnTo>
                    <a:pt x="590263" y="565764"/>
                  </a:lnTo>
                  <a:lnTo>
                    <a:pt x="586391" y="566690"/>
                  </a:lnTo>
                  <a:lnTo>
                    <a:pt x="584538" y="574856"/>
                  </a:lnTo>
                  <a:lnTo>
                    <a:pt x="593294" y="581676"/>
                  </a:lnTo>
                  <a:lnTo>
                    <a:pt x="586054" y="586306"/>
                  </a:lnTo>
                  <a:lnTo>
                    <a:pt x="567279" y="581339"/>
                  </a:lnTo>
                  <a:lnTo>
                    <a:pt x="566606" y="576709"/>
                  </a:lnTo>
                  <a:lnTo>
                    <a:pt x="557260" y="570394"/>
                  </a:lnTo>
                  <a:lnTo>
                    <a:pt x="552546" y="577550"/>
                  </a:lnTo>
                  <a:lnTo>
                    <a:pt x="550020" y="569468"/>
                  </a:lnTo>
                  <a:lnTo>
                    <a:pt x="543116" y="566521"/>
                  </a:lnTo>
                  <a:lnTo>
                    <a:pt x="539917" y="550862"/>
                  </a:lnTo>
                  <a:lnTo>
                    <a:pt x="533013" y="540759"/>
                  </a:lnTo>
                  <a:lnTo>
                    <a:pt x="522321" y="540338"/>
                  </a:lnTo>
                  <a:lnTo>
                    <a:pt x="518953" y="534445"/>
                  </a:lnTo>
                  <a:lnTo>
                    <a:pt x="510450" y="545474"/>
                  </a:lnTo>
                  <a:lnTo>
                    <a:pt x="494959" y="549178"/>
                  </a:lnTo>
                  <a:lnTo>
                    <a:pt x="488560" y="559870"/>
                  </a:lnTo>
                  <a:lnTo>
                    <a:pt x="485445" y="567953"/>
                  </a:lnTo>
                  <a:lnTo>
                    <a:pt x="492770" y="569973"/>
                  </a:lnTo>
                  <a:lnTo>
                    <a:pt x="499253" y="577130"/>
                  </a:lnTo>
                  <a:lnTo>
                    <a:pt x="495380" y="589758"/>
                  </a:lnTo>
                  <a:lnTo>
                    <a:pt x="479552" y="608785"/>
                  </a:lnTo>
                  <a:lnTo>
                    <a:pt x="469702" y="609543"/>
                  </a:lnTo>
                  <a:lnTo>
                    <a:pt x="462630" y="598430"/>
                  </a:lnTo>
                  <a:lnTo>
                    <a:pt x="453537" y="599861"/>
                  </a:lnTo>
                  <a:lnTo>
                    <a:pt x="447307" y="592705"/>
                  </a:lnTo>
                  <a:lnTo>
                    <a:pt x="424996" y="605165"/>
                  </a:lnTo>
                  <a:lnTo>
                    <a:pt x="398392" y="610974"/>
                  </a:lnTo>
                  <a:lnTo>
                    <a:pt x="385932" y="619815"/>
                  </a:lnTo>
                  <a:lnTo>
                    <a:pt x="357643" y="623687"/>
                  </a:lnTo>
                  <a:lnTo>
                    <a:pt x="350487" y="633453"/>
                  </a:lnTo>
                  <a:lnTo>
                    <a:pt x="349309" y="682874"/>
                  </a:lnTo>
                  <a:lnTo>
                    <a:pt x="341900" y="686999"/>
                  </a:lnTo>
                  <a:lnTo>
                    <a:pt x="316221" y="681779"/>
                  </a:lnTo>
                  <a:lnTo>
                    <a:pt x="297615" y="689777"/>
                  </a:lnTo>
                  <a:lnTo>
                    <a:pt x="294079" y="693566"/>
                  </a:lnTo>
                  <a:lnTo>
                    <a:pt x="295005" y="707626"/>
                  </a:lnTo>
                  <a:lnTo>
                    <a:pt x="288354" y="706699"/>
                  </a:lnTo>
                  <a:lnTo>
                    <a:pt x="286670" y="698785"/>
                  </a:lnTo>
                  <a:lnTo>
                    <a:pt x="282292" y="698112"/>
                  </a:lnTo>
                  <a:lnTo>
                    <a:pt x="282040" y="710825"/>
                  </a:lnTo>
                  <a:lnTo>
                    <a:pt x="271179" y="722527"/>
                  </a:lnTo>
                  <a:lnTo>
                    <a:pt x="260403" y="721938"/>
                  </a:lnTo>
                  <a:lnTo>
                    <a:pt x="243396" y="708636"/>
                  </a:lnTo>
                  <a:lnTo>
                    <a:pt x="233209" y="716466"/>
                  </a:lnTo>
                  <a:lnTo>
                    <a:pt x="206184" y="711919"/>
                  </a:lnTo>
                  <a:lnTo>
                    <a:pt x="190440" y="721433"/>
                  </a:lnTo>
                  <a:lnTo>
                    <a:pt x="179916" y="721012"/>
                  </a:lnTo>
                  <a:lnTo>
                    <a:pt x="176633" y="739787"/>
                  </a:lnTo>
                  <a:lnTo>
                    <a:pt x="166446" y="745007"/>
                  </a:lnTo>
                  <a:lnTo>
                    <a:pt x="163752" y="754436"/>
                  </a:lnTo>
                  <a:lnTo>
                    <a:pt x="156932" y="754436"/>
                  </a:lnTo>
                  <a:cubicBezTo>
                    <a:pt x="156932" y="754436"/>
                    <a:pt x="154070" y="758477"/>
                    <a:pt x="154070" y="758477"/>
                  </a:cubicBezTo>
                  <a:lnTo>
                    <a:pt x="145987" y="755278"/>
                  </a:lnTo>
                  <a:lnTo>
                    <a:pt x="141188" y="744754"/>
                  </a:lnTo>
                  <a:lnTo>
                    <a:pt x="135127" y="752584"/>
                  </a:lnTo>
                  <a:lnTo>
                    <a:pt x="115005" y="745848"/>
                  </a:lnTo>
                  <a:lnTo>
                    <a:pt x="99430" y="751489"/>
                  </a:lnTo>
                  <a:lnTo>
                    <a:pt x="84780" y="747616"/>
                  </a:lnTo>
                  <a:lnTo>
                    <a:pt x="74677" y="749469"/>
                  </a:lnTo>
                  <a:lnTo>
                    <a:pt x="65416" y="742986"/>
                  </a:lnTo>
                  <a:lnTo>
                    <a:pt x="48326" y="741302"/>
                  </a:lnTo>
                  <a:lnTo>
                    <a:pt x="48326" y="741302"/>
                  </a:lnTo>
                  <a:lnTo>
                    <a:pt x="48326" y="726400"/>
                  </a:lnTo>
                  <a:cubicBezTo>
                    <a:pt x="48326" y="726400"/>
                    <a:pt x="45042" y="721180"/>
                    <a:pt x="45042" y="721180"/>
                  </a:cubicBezTo>
                  <a:lnTo>
                    <a:pt x="48326" y="707794"/>
                  </a:lnTo>
                  <a:lnTo>
                    <a:pt x="44284" y="705521"/>
                  </a:lnTo>
                  <a:lnTo>
                    <a:pt x="43779" y="697691"/>
                  </a:lnTo>
                  <a:lnTo>
                    <a:pt x="48578" y="685820"/>
                  </a:lnTo>
                  <a:lnTo>
                    <a:pt x="44705" y="685652"/>
                  </a:lnTo>
                  <a:lnTo>
                    <a:pt x="44453" y="680937"/>
                  </a:lnTo>
                  <a:lnTo>
                    <a:pt x="46894" y="677654"/>
                  </a:lnTo>
                  <a:lnTo>
                    <a:pt x="52619" y="678580"/>
                  </a:lnTo>
                  <a:lnTo>
                    <a:pt x="58092" y="672181"/>
                  </a:lnTo>
                  <a:lnTo>
                    <a:pt x="62554" y="674202"/>
                  </a:lnTo>
                  <a:lnTo>
                    <a:pt x="62807" y="664857"/>
                  </a:lnTo>
                  <a:lnTo>
                    <a:pt x="45716" y="657784"/>
                  </a:lnTo>
                  <a:lnTo>
                    <a:pt x="31151" y="660226"/>
                  </a:lnTo>
                  <a:lnTo>
                    <a:pt x="19027" y="657111"/>
                  </a:lnTo>
                  <a:lnTo>
                    <a:pt x="8756" y="652817"/>
                  </a:lnTo>
                  <a:lnTo>
                    <a:pt x="0" y="640862"/>
                  </a:lnTo>
                  <a:lnTo>
                    <a:pt x="10019" y="639852"/>
                  </a:lnTo>
                  <a:lnTo>
                    <a:pt x="10861" y="636568"/>
                  </a:lnTo>
                  <a:lnTo>
                    <a:pt x="23153" y="637916"/>
                  </a:lnTo>
                  <a:lnTo>
                    <a:pt x="25426" y="633032"/>
                  </a:lnTo>
                  <a:lnTo>
                    <a:pt x="31824" y="631685"/>
                  </a:lnTo>
                  <a:lnTo>
                    <a:pt x="27615" y="622930"/>
                  </a:lnTo>
                  <a:lnTo>
                    <a:pt x="40412" y="619393"/>
                  </a:lnTo>
                  <a:lnTo>
                    <a:pt x="41338" y="607859"/>
                  </a:lnTo>
                  <a:lnTo>
                    <a:pt x="34939" y="609543"/>
                  </a:lnTo>
                  <a:lnTo>
                    <a:pt x="32077" y="604913"/>
                  </a:lnTo>
                  <a:lnTo>
                    <a:pt x="40580" y="602050"/>
                  </a:lnTo>
                  <a:lnTo>
                    <a:pt x="40917" y="595820"/>
                  </a:lnTo>
                  <a:lnTo>
                    <a:pt x="33255" y="595315"/>
                  </a:lnTo>
                  <a:lnTo>
                    <a:pt x="35781" y="582686"/>
                  </a:lnTo>
                  <a:lnTo>
                    <a:pt x="41675" y="583444"/>
                  </a:lnTo>
                  <a:lnTo>
                    <a:pt x="38560" y="559449"/>
                  </a:lnTo>
                  <a:lnTo>
                    <a:pt x="46642" y="541348"/>
                  </a:lnTo>
                  <a:lnTo>
                    <a:pt x="40159" y="523500"/>
                  </a:lnTo>
                  <a:lnTo>
                    <a:pt x="22058" y="512892"/>
                  </a:lnTo>
                  <a:lnTo>
                    <a:pt x="28878" y="504220"/>
                  </a:lnTo>
                  <a:lnTo>
                    <a:pt x="25594" y="502200"/>
                  </a:lnTo>
                  <a:lnTo>
                    <a:pt x="38644" y="491844"/>
                  </a:lnTo>
                  <a:lnTo>
                    <a:pt x="35023" y="489571"/>
                  </a:lnTo>
                  <a:lnTo>
                    <a:pt x="38139" y="474332"/>
                  </a:lnTo>
                  <a:lnTo>
                    <a:pt x="46473" y="477363"/>
                  </a:lnTo>
                  <a:lnTo>
                    <a:pt x="51525" y="473996"/>
                  </a:lnTo>
                  <a:lnTo>
                    <a:pt x="52872" y="468102"/>
                  </a:lnTo>
                  <a:lnTo>
                    <a:pt x="48410" y="463809"/>
                  </a:lnTo>
                  <a:lnTo>
                    <a:pt x="59439" y="463387"/>
                  </a:lnTo>
                  <a:lnTo>
                    <a:pt x="59439" y="458841"/>
                  </a:lnTo>
                  <a:cubicBezTo>
                    <a:pt x="59439" y="458841"/>
                    <a:pt x="66174" y="460693"/>
                    <a:pt x="66174" y="460693"/>
                  </a:cubicBezTo>
                  <a:lnTo>
                    <a:pt x="66174" y="455895"/>
                  </a:lnTo>
                  <a:cubicBezTo>
                    <a:pt x="66174" y="455895"/>
                    <a:pt x="71394" y="454800"/>
                    <a:pt x="71394" y="454800"/>
                  </a:cubicBezTo>
                  <a:lnTo>
                    <a:pt x="73583" y="449749"/>
                  </a:lnTo>
                  <a:lnTo>
                    <a:pt x="72741" y="453790"/>
                  </a:lnTo>
                  <a:lnTo>
                    <a:pt x="79055" y="455305"/>
                  </a:lnTo>
                  <a:lnTo>
                    <a:pt x="79308" y="449243"/>
                  </a:lnTo>
                  <a:lnTo>
                    <a:pt x="62807" y="444276"/>
                  </a:lnTo>
                  <a:lnTo>
                    <a:pt x="62470" y="438720"/>
                  </a:lnTo>
                  <a:lnTo>
                    <a:pt x="55145" y="441161"/>
                  </a:lnTo>
                  <a:lnTo>
                    <a:pt x="51441" y="436783"/>
                  </a:lnTo>
                  <a:lnTo>
                    <a:pt x="46894" y="442761"/>
                  </a:lnTo>
                  <a:lnTo>
                    <a:pt x="44874" y="438046"/>
                  </a:lnTo>
                  <a:lnTo>
                    <a:pt x="36034" y="435268"/>
                  </a:lnTo>
                  <a:lnTo>
                    <a:pt x="37886" y="414893"/>
                  </a:lnTo>
                  <a:lnTo>
                    <a:pt x="57587" y="404538"/>
                  </a:lnTo>
                  <a:lnTo>
                    <a:pt x="58260" y="401339"/>
                  </a:lnTo>
                  <a:lnTo>
                    <a:pt x="47400" y="397971"/>
                  </a:lnTo>
                  <a:lnTo>
                    <a:pt x="48494" y="394435"/>
                  </a:lnTo>
                  <a:lnTo>
                    <a:pt x="51188" y="389720"/>
                  </a:lnTo>
                  <a:lnTo>
                    <a:pt x="55398" y="391320"/>
                  </a:lnTo>
                  <a:lnTo>
                    <a:pt x="59439" y="381133"/>
                  </a:lnTo>
                  <a:lnTo>
                    <a:pt x="63648" y="381554"/>
                  </a:lnTo>
                  <a:lnTo>
                    <a:pt x="61628" y="374566"/>
                  </a:lnTo>
                  <a:lnTo>
                    <a:pt x="67184" y="375576"/>
                  </a:lnTo>
                  <a:lnTo>
                    <a:pt x="68447" y="365389"/>
                  </a:lnTo>
                  <a:lnTo>
                    <a:pt x="71983" y="367494"/>
                  </a:lnTo>
                  <a:lnTo>
                    <a:pt x="73667" y="363200"/>
                  </a:lnTo>
                  <a:lnTo>
                    <a:pt x="72404" y="358738"/>
                  </a:lnTo>
                  <a:lnTo>
                    <a:pt x="62891" y="355623"/>
                  </a:lnTo>
                  <a:lnTo>
                    <a:pt x="54724" y="347541"/>
                  </a:lnTo>
                  <a:lnTo>
                    <a:pt x="64406" y="339037"/>
                  </a:lnTo>
                  <a:lnTo>
                    <a:pt x="63901" y="329271"/>
                  </a:lnTo>
                  <a:lnTo>
                    <a:pt x="58008" y="320263"/>
                  </a:lnTo>
                  <a:lnTo>
                    <a:pt x="64827" y="305866"/>
                  </a:lnTo>
                  <a:lnTo>
                    <a:pt x="55482" y="303340"/>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4" name="Google Shape;184;p11"/>
            <p:cNvSpPr/>
            <p:nvPr/>
          </p:nvSpPr>
          <p:spPr>
            <a:xfrm>
              <a:off x="7947550" y="5261657"/>
              <a:ext cx="726484" cy="980993"/>
            </a:xfrm>
            <a:custGeom>
              <a:rect b="b" l="l" r="r" t="t"/>
              <a:pathLst>
                <a:path extrusionOk="0" h="980993" w="726484">
                  <a:moveTo>
                    <a:pt x="543958" y="757635"/>
                  </a:moveTo>
                  <a:lnTo>
                    <a:pt x="547999" y="760666"/>
                  </a:lnTo>
                  <a:lnTo>
                    <a:pt x="544379" y="765886"/>
                  </a:lnTo>
                  <a:lnTo>
                    <a:pt x="546400" y="769590"/>
                  </a:lnTo>
                  <a:lnTo>
                    <a:pt x="566437" y="788112"/>
                  </a:lnTo>
                  <a:lnTo>
                    <a:pt x="541601" y="772284"/>
                  </a:lnTo>
                  <a:lnTo>
                    <a:pt x="526783" y="771022"/>
                  </a:lnTo>
                  <a:lnTo>
                    <a:pt x="525015" y="766812"/>
                  </a:lnTo>
                  <a:lnTo>
                    <a:pt x="527878" y="764202"/>
                  </a:lnTo>
                  <a:lnTo>
                    <a:pt x="536213" y="764034"/>
                  </a:lnTo>
                  <a:lnTo>
                    <a:pt x="544126" y="757719"/>
                  </a:lnTo>
                  <a:lnTo>
                    <a:pt x="544126" y="757719"/>
                  </a:lnTo>
                  <a:close/>
                  <a:moveTo>
                    <a:pt x="351582" y="142114"/>
                  </a:moveTo>
                  <a:lnTo>
                    <a:pt x="352760" y="148850"/>
                  </a:lnTo>
                  <a:lnTo>
                    <a:pt x="346193" y="154996"/>
                  </a:lnTo>
                  <a:lnTo>
                    <a:pt x="359327" y="153059"/>
                  </a:lnTo>
                  <a:lnTo>
                    <a:pt x="363874" y="160131"/>
                  </a:lnTo>
                  <a:lnTo>
                    <a:pt x="377597" y="167540"/>
                  </a:lnTo>
                  <a:lnTo>
                    <a:pt x="393677" y="166530"/>
                  </a:lnTo>
                  <a:lnTo>
                    <a:pt x="393340" y="158448"/>
                  </a:lnTo>
                  <a:lnTo>
                    <a:pt x="398813" y="158279"/>
                  </a:lnTo>
                  <a:lnTo>
                    <a:pt x="399655" y="151039"/>
                  </a:lnTo>
                  <a:lnTo>
                    <a:pt x="402686" y="151375"/>
                  </a:lnTo>
                  <a:lnTo>
                    <a:pt x="403612" y="151039"/>
                  </a:lnTo>
                  <a:lnTo>
                    <a:pt x="405127" y="155333"/>
                  </a:lnTo>
                  <a:lnTo>
                    <a:pt x="409253" y="154238"/>
                  </a:lnTo>
                  <a:lnTo>
                    <a:pt x="408916" y="143714"/>
                  </a:lnTo>
                  <a:lnTo>
                    <a:pt x="415314" y="138831"/>
                  </a:lnTo>
                  <a:lnTo>
                    <a:pt x="423060" y="111974"/>
                  </a:lnTo>
                  <a:lnTo>
                    <a:pt x="426764" y="111974"/>
                  </a:lnTo>
                  <a:cubicBezTo>
                    <a:pt x="426764" y="111974"/>
                    <a:pt x="420955" y="101198"/>
                    <a:pt x="420955" y="101198"/>
                  </a:cubicBezTo>
                  <a:lnTo>
                    <a:pt x="427522" y="94126"/>
                  </a:lnTo>
                  <a:lnTo>
                    <a:pt x="435015" y="96567"/>
                  </a:lnTo>
                  <a:lnTo>
                    <a:pt x="436530" y="87222"/>
                  </a:lnTo>
                  <a:lnTo>
                    <a:pt x="444192" y="89159"/>
                  </a:lnTo>
                  <a:lnTo>
                    <a:pt x="467092" y="81750"/>
                  </a:lnTo>
                  <a:lnTo>
                    <a:pt x="468102" y="93789"/>
                  </a:lnTo>
                  <a:lnTo>
                    <a:pt x="475679" y="93957"/>
                  </a:lnTo>
                  <a:lnTo>
                    <a:pt x="470207" y="91010"/>
                  </a:lnTo>
                  <a:lnTo>
                    <a:pt x="473911" y="85117"/>
                  </a:lnTo>
                  <a:lnTo>
                    <a:pt x="485445" y="83517"/>
                  </a:lnTo>
                  <a:lnTo>
                    <a:pt x="501189" y="94799"/>
                  </a:lnTo>
                  <a:lnTo>
                    <a:pt x="515923" y="96062"/>
                  </a:lnTo>
                  <a:lnTo>
                    <a:pt x="522321" y="82086"/>
                  </a:lnTo>
                  <a:lnTo>
                    <a:pt x="527541" y="78550"/>
                  </a:lnTo>
                  <a:lnTo>
                    <a:pt x="527541" y="72825"/>
                  </a:lnTo>
                  <a:cubicBezTo>
                    <a:pt x="527541" y="72825"/>
                    <a:pt x="536213" y="71815"/>
                    <a:pt x="536213" y="71815"/>
                  </a:cubicBezTo>
                  <a:lnTo>
                    <a:pt x="543369" y="79813"/>
                  </a:lnTo>
                  <a:lnTo>
                    <a:pt x="551620" y="73836"/>
                  </a:lnTo>
                  <a:lnTo>
                    <a:pt x="550441" y="67774"/>
                  </a:lnTo>
                  <a:lnTo>
                    <a:pt x="563827" y="63396"/>
                  </a:lnTo>
                  <a:lnTo>
                    <a:pt x="563490" y="59607"/>
                  </a:lnTo>
                  <a:lnTo>
                    <a:pt x="567700" y="58092"/>
                  </a:lnTo>
                  <a:lnTo>
                    <a:pt x="566016" y="55734"/>
                  </a:lnTo>
                  <a:lnTo>
                    <a:pt x="561554" y="58934"/>
                  </a:lnTo>
                  <a:lnTo>
                    <a:pt x="564080" y="46389"/>
                  </a:lnTo>
                  <a:lnTo>
                    <a:pt x="555156" y="42433"/>
                  </a:lnTo>
                  <a:lnTo>
                    <a:pt x="564753" y="38728"/>
                  </a:lnTo>
                  <a:lnTo>
                    <a:pt x="583612" y="41001"/>
                  </a:lnTo>
                  <a:lnTo>
                    <a:pt x="585885" y="48999"/>
                  </a:lnTo>
                  <a:lnTo>
                    <a:pt x="591442" y="52956"/>
                  </a:lnTo>
                  <a:lnTo>
                    <a:pt x="607017" y="46305"/>
                  </a:lnTo>
                  <a:lnTo>
                    <a:pt x="607859" y="55819"/>
                  </a:lnTo>
                  <a:lnTo>
                    <a:pt x="611900" y="54977"/>
                  </a:lnTo>
                  <a:lnTo>
                    <a:pt x="610637" y="59776"/>
                  </a:lnTo>
                  <a:lnTo>
                    <a:pt x="616615" y="57166"/>
                  </a:lnTo>
                  <a:lnTo>
                    <a:pt x="620404" y="62049"/>
                  </a:lnTo>
                  <a:lnTo>
                    <a:pt x="627560" y="56913"/>
                  </a:lnTo>
                  <a:lnTo>
                    <a:pt x="616362" y="48073"/>
                  </a:lnTo>
                  <a:lnTo>
                    <a:pt x="622172" y="42516"/>
                  </a:lnTo>
                  <a:lnTo>
                    <a:pt x="626718" y="46305"/>
                  </a:lnTo>
                  <a:lnTo>
                    <a:pt x="630338" y="42264"/>
                  </a:lnTo>
                  <a:lnTo>
                    <a:pt x="639347" y="42433"/>
                  </a:lnTo>
                  <a:lnTo>
                    <a:pt x="652480" y="36539"/>
                  </a:lnTo>
                  <a:lnTo>
                    <a:pt x="657448" y="29635"/>
                  </a:lnTo>
                  <a:lnTo>
                    <a:pt x="653743" y="24163"/>
                  </a:lnTo>
                  <a:lnTo>
                    <a:pt x="659131" y="21721"/>
                  </a:lnTo>
                  <a:lnTo>
                    <a:pt x="658879" y="15659"/>
                  </a:lnTo>
                  <a:lnTo>
                    <a:pt x="664772" y="14144"/>
                  </a:lnTo>
                  <a:lnTo>
                    <a:pt x="666624" y="9009"/>
                  </a:lnTo>
                  <a:lnTo>
                    <a:pt x="671928" y="9598"/>
                  </a:lnTo>
                  <a:lnTo>
                    <a:pt x="671339" y="6483"/>
                  </a:lnTo>
                  <a:lnTo>
                    <a:pt x="663846" y="4967"/>
                  </a:lnTo>
                  <a:lnTo>
                    <a:pt x="664520" y="1431"/>
                  </a:lnTo>
                  <a:lnTo>
                    <a:pt x="677822" y="0"/>
                  </a:lnTo>
                  <a:lnTo>
                    <a:pt x="692387" y="10692"/>
                  </a:lnTo>
                  <a:lnTo>
                    <a:pt x="706194" y="11029"/>
                  </a:lnTo>
                  <a:lnTo>
                    <a:pt x="714277" y="26941"/>
                  </a:lnTo>
                  <a:lnTo>
                    <a:pt x="720675" y="30561"/>
                  </a:lnTo>
                  <a:lnTo>
                    <a:pt x="720675" y="20963"/>
                  </a:lnTo>
                  <a:lnTo>
                    <a:pt x="720675" y="20963"/>
                  </a:lnTo>
                  <a:lnTo>
                    <a:pt x="726484" y="47989"/>
                  </a:lnTo>
                  <a:lnTo>
                    <a:pt x="718402" y="72236"/>
                  </a:lnTo>
                  <a:lnTo>
                    <a:pt x="710656" y="136726"/>
                  </a:lnTo>
                  <a:lnTo>
                    <a:pt x="693397" y="193387"/>
                  </a:lnTo>
                  <a:lnTo>
                    <a:pt x="645408" y="266465"/>
                  </a:lnTo>
                  <a:lnTo>
                    <a:pt x="637073" y="288859"/>
                  </a:lnTo>
                  <a:lnTo>
                    <a:pt x="637073" y="288859"/>
                  </a:lnTo>
                  <a:lnTo>
                    <a:pt x="630086" y="284734"/>
                  </a:lnTo>
                  <a:lnTo>
                    <a:pt x="619309" y="294921"/>
                  </a:lnTo>
                  <a:lnTo>
                    <a:pt x="615605" y="284060"/>
                  </a:lnTo>
                  <a:lnTo>
                    <a:pt x="622087" y="281871"/>
                  </a:lnTo>
                  <a:lnTo>
                    <a:pt x="618888" y="279178"/>
                  </a:lnTo>
                  <a:lnTo>
                    <a:pt x="613837" y="282208"/>
                  </a:lnTo>
                  <a:lnTo>
                    <a:pt x="609122" y="274631"/>
                  </a:lnTo>
                  <a:lnTo>
                    <a:pt x="602976" y="280609"/>
                  </a:lnTo>
                  <a:lnTo>
                    <a:pt x="602976" y="280609"/>
                  </a:lnTo>
                  <a:lnTo>
                    <a:pt x="612574" y="283219"/>
                  </a:lnTo>
                  <a:lnTo>
                    <a:pt x="608869" y="289617"/>
                  </a:lnTo>
                  <a:lnTo>
                    <a:pt x="613752" y="291048"/>
                  </a:lnTo>
                  <a:lnTo>
                    <a:pt x="617120" y="297784"/>
                  </a:lnTo>
                  <a:lnTo>
                    <a:pt x="615436" y="300731"/>
                  </a:lnTo>
                  <a:lnTo>
                    <a:pt x="609711" y="295342"/>
                  </a:lnTo>
                  <a:lnTo>
                    <a:pt x="605502" y="302414"/>
                  </a:lnTo>
                  <a:lnTo>
                    <a:pt x="613416" y="307382"/>
                  </a:lnTo>
                  <a:lnTo>
                    <a:pt x="621498" y="303341"/>
                  </a:lnTo>
                  <a:lnTo>
                    <a:pt x="621919" y="309823"/>
                  </a:lnTo>
                  <a:lnTo>
                    <a:pt x="627139" y="306961"/>
                  </a:lnTo>
                  <a:lnTo>
                    <a:pt x="630422" y="312686"/>
                  </a:lnTo>
                  <a:lnTo>
                    <a:pt x="630422" y="312686"/>
                  </a:lnTo>
                  <a:lnTo>
                    <a:pt x="622761" y="356717"/>
                  </a:lnTo>
                  <a:lnTo>
                    <a:pt x="637073" y="394351"/>
                  </a:lnTo>
                  <a:lnTo>
                    <a:pt x="639936" y="462461"/>
                  </a:lnTo>
                  <a:lnTo>
                    <a:pt x="639936" y="462461"/>
                  </a:lnTo>
                  <a:lnTo>
                    <a:pt x="630591" y="460609"/>
                  </a:lnTo>
                  <a:lnTo>
                    <a:pt x="627391" y="463977"/>
                  </a:lnTo>
                  <a:lnTo>
                    <a:pt x="618299" y="460441"/>
                  </a:lnTo>
                  <a:lnTo>
                    <a:pt x="620740" y="468270"/>
                  </a:lnTo>
                  <a:lnTo>
                    <a:pt x="613331" y="466755"/>
                  </a:lnTo>
                  <a:lnTo>
                    <a:pt x="617457" y="476521"/>
                  </a:lnTo>
                  <a:lnTo>
                    <a:pt x="631938" y="481909"/>
                  </a:lnTo>
                  <a:lnTo>
                    <a:pt x="632695" y="491507"/>
                  </a:lnTo>
                  <a:lnTo>
                    <a:pt x="639347" y="491507"/>
                  </a:lnTo>
                  <a:cubicBezTo>
                    <a:pt x="639347" y="491507"/>
                    <a:pt x="644314" y="584370"/>
                    <a:pt x="644314" y="584370"/>
                  </a:cubicBezTo>
                  <a:lnTo>
                    <a:pt x="636652" y="588158"/>
                  </a:lnTo>
                  <a:lnTo>
                    <a:pt x="620319" y="588158"/>
                  </a:lnTo>
                  <a:cubicBezTo>
                    <a:pt x="620319" y="588158"/>
                    <a:pt x="557345" y="580750"/>
                    <a:pt x="557345" y="580750"/>
                  </a:cubicBezTo>
                  <a:lnTo>
                    <a:pt x="541348" y="590768"/>
                  </a:lnTo>
                  <a:lnTo>
                    <a:pt x="529730" y="611648"/>
                  </a:lnTo>
                  <a:lnTo>
                    <a:pt x="529730" y="620993"/>
                  </a:lnTo>
                  <a:cubicBezTo>
                    <a:pt x="529730" y="620993"/>
                    <a:pt x="536465" y="630675"/>
                    <a:pt x="536465" y="630675"/>
                  </a:cubicBezTo>
                  <a:lnTo>
                    <a:pt x="516680" y="649618"/>
                  </a:lnTo>
                  <a:lnTo>
                    <a:pt x="510787" y="663509"/>
                  </a:lnTo>
                  <a:lnTo>
                    <a:pt x="488224" y="689693"/>
                  </a:lnTo>
                  <a:lnTo>
                    <a:pt x="477784" y="707710"/>
                  </a:lnTo>
                  <a:lnTo>
                    <a:pt x="471385" y="730526"/>
                  </a:lnTo>
                  <a:lnTo>
                    <a:pt x="478626" y="743744"/>
                  </a:lnTo>
                  <a:lnTo>
                    <a:pt x="500516" y="762687"/>
                  </a:lnTo>
                  <a:lnTo>
                    <a:pt x="522910" y="766054"/>
                  </a:lnTo>
                  <a:lnTo>
                    <a:pt x="505904" y="769927"/>
                  </a:lnTo>
                  <a:lnTo>
                    <a:pt x="481488" y="767654"/>
                  </a:lnTo>
                  <a:lnTo>
                    <a:pt x="467092" y="770516"/>
                  </a:lnTo>
                  <a:lnTo>
                    <a:pt x="441413" y="779020"/>
                  </a:lnTo>
                  <a:lnTo>
                    <a:pt x="439814" y="782303"/>
                  </a:lnTo>
                  <a:lnTo>
                    <a:pt x="429122" y="781882"/>
                  </a:lnTo>
                  <a:lnTo>
                    <a:pt x="426343" y="785250"/>
                  </a:lnTo>
                  <a:lnTo>
                    <a:pt x="428953" y="788112"/>
                  </a:lnTo>
                  <a:lnTo>
                    <a:pt x="414977" y="792827"/>
                  </a:lnTo>
                  <a:lnTo>
                    <a:pt x="385426" y="796279"/>
                  </a:lnTo>
                  <a:lnTo>
                    <a:pt x="349898" y="823557"/>
                  </a:lnTo>
                  <a:lnTo>
                    <a:pt x="342826" y="837364"/>
                  </a:lnTo>
                  <a:lnTo>
                    <a:pt x="340805" y="857064"/>
                  </a:lnTo>
                  <a:lnTo>
                    <a:pt x="346025" y="856139"/>
                  </a:lnTo>
                  <a:lnTo>
                    <a:pt x="353602" y="861106"/>
                  </a:lnTo>
                  <a:lnTo>
                    <a:pt x="342910" y="861948"/>
                  </a:lnTo>
                  <a:lnTo>
                    <a:pt x="331544" y="878449"/>
                  </a:lnTo>
                  <a:lnTo>
                    <a:pt x="330029" y="890994"/>
                  </a:lnTo>
                  <a:lnTo>
                    <a:pt x="337438" y="889646"/>
                  </a:lnTo>
                  <a:lnTo>
                    <a:pt x="336006" y="905979"/>
                  </a:lnTo>
                  <a:lnTo>
                    <a:pt x="324472" y="919787"/>
                  </a:lnTo>
                  <a:lnTo>
                    <a:pt x="321778" y="926859"/>
                  </a:lnTo>
                  <a:lnTo>
                    <a:pt x="324893" y="928627"/>
                  </a:lnTo>
                  <a:lnTo>
                    <a:pt x="278504" y="950433"/>
                  </a:lnTo>
                  <a:lnTo>
                    <a:pt x="268401" y="963061"/>
                  </a:lnTo>
                  <a:lnTo>
                    <a:pt x="238261" y="970470"/>
                  </a:lnTo>
                  <a:lnTo>
                    <a:pt x="233883" y="980994"/>
                  </a:lnTo>
                  <a:lnTo>
                    <a:pt x="192461" y="973080"/>
                  </a:lnTo>
                  <a:lnTo>
                    <a:pt x="153733" y="941508"/>
                  </a:lnTo>
                  <a:lnTo>
                    <a:pt x="153733" y="941508"/>
                  </a:lnTo>
                  <a:lnTo>
                    <a:pt x="158195" y="937046"/>
                  </a:lnTo>
                  <a:lnTo>
                    <a:pt x="164846" y="938898"/>
                  </a:lnTo>
                  <a:lnTo>
                    <a:pt x="160468" y="927111"/>
                  </a:lnTo>
                  <a:lnTo>
                    <a:pt x="173602" y="916588"/>
                  </a:lnTo>
                  <a:lnTo>
                    <a:pt x="169561" y="906653"/>
                  </a:lnTo>
                  <a:lnTo>
                    <a:pt x="180337" y="905222"/>
                  </a:lnTo>
                  <a:lnTo>
                    <a:pt x="183452" y="898823"/>
                  </a:lnTo>
                  <a:lnTo>
                    <a:pt x="164088" y="863127"/>
                  </a:lnTo>
                  <a:lnTo>
                    <a:pt x="167793" y="863547"/>
                  </a:lnTo>
                  <a:lnTo>
                    <a:pt x="174528" y="856307"/>
                  </a:lnTo>
                  <a:lnTo>
                    <a:pt x="179495" y="841405"/>
                  </a:lnTo>
                  <a:lnTo>
                    <a:pt x="172760" y="831050"/>
                  </a:lnTo>
                  <a:lnTo>
                    <a:pt x="168466" y="831386"/>
                  </a:lnTo>
                  <a:lnTo>
                    <a:pt x="168466" y="825830"/>
                  </a:lnTo>
                  <a:cubicBezTo>
                    <a:pt x="168466" y="825830"/>
                    <a:pt x="159963" y="814212"/>
                    <a:pt x="159963" y="814212"/>
                  </a:cubicBezTo>
                  <a:lnTo>
                    <a:pt x="168719" y="809833"/>
                  </a:lnTo>
                  <a:lnTo>
                    <a:pt x="171160" y="800573"/>
                  </a:lnTo>
                  <a:lnTo>
                    <a:pt x="181011" y="790806"/>
                  </a:lnTo>
                  <a:lnTo>
                    <a:pt x="178317" y="784324"/>
                  </a:lnTo>
                  <a:lnTo>
                    <a:pt x="183621" y="779020"/>
                  </a:lnTo>
                  <a:lnTo>
                    <a:pt x="183621" y="764371"/>
                  </a:lnTo>
                  <a:lnTo>
                    <a:pt x="186651" y="757803"/>
                  </a:lnTo>
                  <a:lnTo>
                    <a:pt x="191450" y="757803"/>
                  </a:lnTo>
                  <a:cubicBezTo>
                    <a:pt x="191450" y="757803"/>
                    <a:pt x="195492" y="739281"/>
                    <a:pt x="195492" y="739281"/>
                  </a:cubicBezTo>
                  <a:lnTo>
                    <a:pt x="203321" y="735745"/>
                  </a:lnTo>
                  <a:lnTo>
                    <a:pt x="206436" y="727579"/>
                  </a:lnTo>
                  <a:lnTo>
                    <a:pt x="198354" y="722275"/>
                  </a:lnTo>
                  <a:lnTo>
                    <a:pt x="196670" y="709983"/>
                  </a:lnTo>
                  <a:lnTo>
                    <a:pt x="193808" y="715708"/>
                  </a:lnTo>
                  <a:lnTo>
                    <a:pt x="190187" y="710404"/>
                  </a:lnTo>
                  <a:lnTo>
                    <a:pt x="181516" y="715455"/>
                  </a:lnTo>
                  <a:lnTo>
                    <a:pt x="171076" y="708468"/>
                  </a:lnTo>
                  <a:lnTo>
                    <a:pt x="163331" y="708131"/>
                  </a:lnTo>
                  <a:lnTo>
                    <a:pt x="170066" y="688514"/>
                  </a:lnTo>
                  <a:lnTo>
                    <a:pt x="173265" y="687420"/>
                  </a:lnTo>
                  <a:lnTo>
                    <a:pt x="173518" y="676980"/>
                  </a:lnTo>
                  <a:lnTo>
                    <a:pt x="177811" y="675464"/>
                  </a:lnTo>
                  <a:lnTo>
                    <a:pt x="173433" y="670834"/>
                  </a:lnTo>
                  <a:lnTo>
                    <a:pt x="176043" y="664688"/>
                  </a:lnTo>
                  <a:lnTo>
                    <a:pt x="171750" y="661657"/>
                  </a:lnTo>
                  <a:lnTo>
                    <a:pt x="177980" y="647934"/>
                  </a:lnTo>
                  <a:lnTo>
                    <a:pt x="182273" y="646082"/>
                  </a:lnTo>
                  <a:lnTo>
                    <a:pt x="180337" y="634127"/>
                  </a:lnTo>
                  <a:lnTo>
                    <a:pt x="169729" y="621162"/>
                  </a:lnTo>
                  <a:lnTo>
                    <a:pt x="182442" y="616363"/>
                  </a:lnTo>
                  <a:lnTo>
                    <a:pt x="186062" y="600535"/>
                  </a:lnTo>
                  <a:lnTo>
                    <a:pt x="180085" y="598177"/>
                  </a:lnTo>
                  <a:lnTo>
                    <a:pt x="180758" y="592200"/>
                  </a:lnTo>
                  <a:lnTo>
                    <a:pt x="174360" y="582854"/>
                  </a:lnTo>
                  <a:lnTo>
                    <a:pt x="175707" y="576709"/>
                  </a:lnTo>
                  <a:lnTo>
                    <a:pt x="165267" y="575614"/>
                  </a:lnTo>
                  <a:lnTo>
                    <a:pt x="145650" y="586475"/>
                  </a:lnTo>
                  <a:lnTo>
                    <a:pt x="143293" y="593126"/>
                  </a:lnTo>
                  <a:lnTo>
                    <a:pt x="131338" y="600198"/>
                  </a:lnTo>
                  <a:lnTo>
                    <a:pt x="119804" y="597335"/>
                  </a:lnTo>
                  <a:lnTo>
                    <a:pt x="112227" y="589758"/>
                  </a:lnTo>
                  <a:lnTo>
                    <a:pt x="112563" y="585633"/>
                  </a:lnTo>
                  <a:lnTo>
                    <a:pt x="108017" y="587822"/>
                  </a:lnTo>
                  <a:lnTo>
                    <a:pt x="104649" y="584707"/>
                  </a:lnTo>
                  <a:lnTo>
                    <a:pt x="108101" y="573173"/>
                  </a:lnTo>
                  <a:lnTo>
                    <a:pt x="102460" y="563238"/>
                  </a:lnTo>
                  <a:lnTo>
                    <a:pt x="106417" y="532677"/>
                  </a:lnTo>
                  <a:lnTo>
                    <a:pt x="102039" y="525268"/>
                  </a:lnTo>
                  <a:lnTo>
                    <a:pt x="113995" y="524679"/>
                  </a:lnTo>
                  <a:lnTo>
                    <a:pt x="110964" y="516428"/>
                  </a:lnTo>
                  <a:lnTo>
                    <a:pt x="118373" y="499253"/>
                  </a:lnTo>
                  <a:lnTo>
                    <a:pt x="116773" y="494033"/>
                  </a:lnTo>
                  <a:lnTo>
                    <a:pt x="108354" y="492602"/>
                  </a:lnTo>
                  <a:lnTo>
                    <a:pt x="104313" y="482920"/>
                  </a:lnTo>
                  <a:lnTo>
                    <a:pt x="74677" y="471723"/>
                  </a:lnTo>
                  <a:lnTo>
                    <a:pt x="84780" y="452442"/>
                  </a:lnTo>
                  <a:lnTo>
                    <a:pt x="99935" y="450506"/>
                  </a:lnTo>
                  <a:lnTo>
                    <a:pt x="90169" y="449580"/>
                  </a:lnTo>
                  <a:lnTo>
                    <a:pt x="90421" y="436278"/>
                  </a:lnTo>
                  <a:lnTo>
                    <a:pt x="82002" y="432068"/>
                  </a:lnTo>
                  <a:lnTo>
                    <a:pt x="88064" y="420534"/>
                  </a:lnTo>
                  <a:lnTo>
                    <a:pt x="83012" y="416493"/>
                  </a:lnTo>
                  <a:lnTo>
                    <a:pt x="69963" y="424744"/>
                  </a:lnTo>
                  <a:lnTo>
                    <a:pt x="46137" y="421629"/>
                  </a:lnTo>
                  <a:lnTo>
                    <a:pt x="39991" y="425670"/>
                  </a:lnTo>
                  <a:lnTo>
                    <a:pt x="38896" y="416661"/>
                  </a:lnTo>
                  <a:lnTo>
                    <a:pt x="55398" y="405548"/>
                  </a:lnTo>
                  <a:lnTo>
                    <a:pt x="55061" y="394856"/>
                  </a:lnTo>
                  <a:lnTo>
                    <a:pt x="50009" y="395782"/>
                  </a:lnTo>
                  <a:lnTo>
                    <a:pt x="39233" y="389552"/>
                  </a:lnTo>
                  <a:lnTo>
                    <a:pt x="32582" y="380123"/>
                  </a:lnTo>
                  <a:lnTo>
                    <a:pt x="19027" y="375576"/>
                  </a:lnTo>
                  <a:lnTo>
                    <a:pt x="16754" y="378102"/>
                  </a:lnTo>
                  <a:lnTo>
                    <a:pt x="9177" y="372714"/>
                  </a:lnTo>
                  <a:lnTo>
                    <a:pt x="2526" y="375408"/>
                  </a:lnTo>
                  <a:lnTo>
                    <a:pt x="0" y="356549"/>
                  </a:lnTo>
                  <a:lnTo>
                    <a:pt x="7998" y="351413"/>
                  </a:lnTo>
                  <a:lnTo>
                    <a:pt x="12713" y="356549"/>
                  </a:lnTo>
                  <a:lnTo>
                    <a:pt x="21890" y="353266"/>
                  </a:lnTo>
                  <a:lnTo>
                    <a:pt x="27194" y="346109"/>
                  </a:lnTo>
                  <a:lnTo>
                    <a:pt x="35108" y="345941"/>
                  </a:lnTo>
                  <a:lnTo>
                    <a:pt x="34855" y="339458"/>
                  </a:lnTo>
                  <a:lnTo>
                    <a:pt x="34855" y="339458"/>
                  </a:lnTo>
                  <a:lnTo>
                    <a:pt x="39738" y="340216"/>
                  </a:lnTo>
                  <a:lnTo>
                    <a:pt x="49083" y="332470"/>
                  </a:lnTo>
                  <a:lnTo>
                    <a:pt x="55482" y="337438"/>
                  </a:lnTo>
                  <a:lnTo>
                    <a:pt x="58934" y="348298"/>
                  </a:lnTo>
                  <a:lnTo>
                    <a:pt x="91768" y="348298"/>
                  </a:lnTo>
                  <a:cubicBezTo>
                    <a:pt x="91768" y="348298"/>
                    <a:pt x="104144" y="350656"/>
                    <a:pt x="104144" y="350656"/>
                  </a:cubicBezTo>
                  <a:lnTo>
                    <a:pt x="107765" y="354781"/>
                  </a:lnTo>
                  <a:lnTo>
                    <a:pt x="110206" y="349898"/>
                  </a:lnTo>
                  <a:lnTo>
                    <a:pt x="106249" y="342321"/>
                  </a:lnTo>
                  <a:lnTo>
                    <a:pt x="118794" y="317232"/>
                  </a:lnTo>
                  <a:lnTo>
                    <a:pt x="129317" y="320515"/>
                  </a:lnTo>
                  <a:lnTo>
                    <a:pt x="131675" y="314032"/>
                  </a:lnTo>
                  <a:lnTo>
                    <a:pt x="137231" y="313696"/>
                  </a:lnTo>
                  <a:lnTo>
                    <a:pt x="142030" y="317147"/>
                  </a:lnTo>
                  <a:lnTo>
                    <a:pt x="140346" y="320600"/>
                  </a:lnTo>
                  <a:lnTo>
                    <a:pt x="146408" y="318326"/>
                  </a:lnTo>
                  <a:lnTo>
                    <a:pt x="149102" y="327671"/>
                  </a:lnTo>
                  <a:lnTo>
                    <a:pt x="155753" y="329860"/>
                  </a:lnTo>
                  <a:lnTo>
                    <a:pt x="154575" y="320768"/>
                  </a:lnTo>
                  <a:lnTo>
                    <a:pt x="176464" y="317064"/>
                  </a:lnTo>
                  <a:lnTo>
                    <a:pt x="179074" y="313696"/>
                  </a:lnTo>
                  <a:lnTo>
                    <a:pt x="186651" y="314454"/>
                  </a:lnTo>
                  <a:lnTo>
                    <a:pt x="193892" y="321526"/>
                  </a:lnTo>
                  <a:lnTo>
                    <a:pt x="199785" y="317990"/>
                  </a:lnTo>
                  <a:lnTo>
                    <a:pt x="210309" y="323041"/>
                  </a:lnTo>
                  <a:lnTo>
                    <a:pt x="216792" y="307129"/>
                  </a:lnTo>
                  <a:lnTo>
                    <a:pt x="216202" y="298204"/>
                  </a:lnTo>
                  <a:lnTo>
                    <a:pt x="220496" y="300478"/>
                  </a:lnTo>
                  <a:lnTo>
                    <a:pt x="221843" y="290290"/>
                  </a:lnTo>
                  <a:lnTo>
                    <a:pt x="252910" y="289280"/>
                  </a:lnTo>
                  <a:lnTo>
                    <a:pt x="258045" y="276315"/>
                  </a:lnTo>
                  <a:lnTo>
                    <a:pt x="271937" y="259056"/>
                  </a:lnTo>
                  <a:lnTo>
                    <a:pt x="264528" y="247943"/>
                  </a:lnTo>
                  <a:lnTo>
                    <a:pt x="218560" y="241628"/>
                  </a:lnTo>
                  <a:lnTo>
                    <a:pt x="219402" y="230852"/>
                  </a:lnTo>
                  <a:lnTo>
                    <a:pt x="232199" y="226895"/>
                  </a:lnTo>
                  <a:lnTo>
                    <a:pt x="242975" y="214266"/>
                  </a:lnTo>
                  <a:lnTo>
                    <a:pt x="245838" y="204416"/>
                  </a:lnTo>
                  <a:lnTo>
                    <a:pt x="246764" y="191955"/>
                  </a:lnTo>
                  <a:lnTo>
                    <a:pt x="238008" y="193555"/>
                  </a:lnTo>
                  <a:lnTo>
                    <a:pt x="243480" y="187914"/>
                  </a:lnTo>
                  <a:lnTo>
                    <a:pt x="238597" y="186568"/>
                  </a:lnTo>
                  <a:lnTo>
                    <a:pt x="237082" y="177391"/>
                  </a:lnTo>
                  <a:lnTo>
                    <a:pt x="241965" y="166025"/>
                  </a:lnTo>
                  <a:lnTo>
                    <a:pt x="240618" y="159458"/>
                  </a:lnTo>
                  <a:lnTo>
                    <a:pt x="251900" y="156427"/>
                  </a:lnTo>
                  <a:lnTo>
                    <a:pt x="256109" y="160973"/>
                  </a:lnTo>
                  <a:lnTo>
                    <a:pt x="260571" y="156511"/>
                  </a:lnTo>
                  <a:lnTo>
                    <a:pt x="265454" y="158279"/>
                  </a:lnTo>
                  <a:lnTo>
                    <a:pt x="277494" y="136053"/>
                  </a:lnTo>
                  <a:lnTo>
                    <a:pt x="274884" y="127550"/>
                  </a:lnTo>
                  <a:lnTo>
                    <a:pt x="298289" y="119467"/>
                  </a:lnTo>
                  <a:lnTo>
                    <a:pt x="301235" y="123508"/>
                  </a:lnTo>
                  <a:lnTo>
                    <a:pt x="296773" y="129654"/>
                  </a:lnTo>
                  <a:lnTo>
                    <a:pt x="299552" y="131170"/>
                  </a:lnTo>
                  <a:lnTo>
                    <a:pt x="303172" y="124687"/>
                  </a:lnTo>
                  <a:lnTo>
                    <a:pt x="309486" y="134369"/>
                  </a:lnTo>
                  <a:lnTo>
                    <a:pt x="313022" y="134369"/>
                  </a:lnTo>
                  <a:cubicBezTo>
                    <a:pt x="313022" y="134369"/>
                    <a:pt x="315379" y="125276"/>
                    <a:pt x="315379" y="125276"/>
                  </a:cubicBezTo>
                  <a:lnTo>
                    <a:pt x="321020" y="125950"/>
                  </a:lnTo>
                  <a:lnTo>
                    <a:pt x="334070" y="138999"/>
                  </a:lnTo>
                  <a:lnTo>
                    <a:pt x="351666" y="142114"/>
                  </a:lnTo>
                  <a:lnTo>
                    <a:pt x="351666" y="142114"/>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5" name="Google Shape;185;p11"/>
            <p:cNvSpPr/>
            <p:nvPr/>
          </p:nvSpPr>
          <p:spPr>
            <a:xfrm>
              <a:off x="10578856" y="3205881"/>
              <a:ext cx="208035" cy="302666"/>
            </a:xfrm>
            <a:custGeom>
              <a:rect b="b" l="l" r="r" t="t"/>
              <a:pathLst>
                <a:path extrusionOk="0" h="302666" w="208035">
                  <a:moveTo>
                    <a:pt x="181348" y="674"/>
                  </a:moveTo>
                  <a:lnTo>
                    <a:pt x="189430" y="4294"/>
                  </a:lnTo>
                  <a:lnTo>
                    <a:pt x="189430" y="4294"/>
                  </a:lnTo>
                  <a:lnTo>
                    <a:pt x="189430" y="12797"/>
                  </a:lnTo>
                  <a:cubicBezTo>
                    <a:pt x="189430" y="12797"/>
                    <a:pt x="196754" y="28541"/>
                    <a:pt x="196754" y="28541"/>
                  </a:cubicBezTo>
                  <a:lnTo>
                    <a:pt x="186230" y="53714"/>
                  </a:lnTo>
                  <a:lnTo>
                    <a:pt x="200964" y="53209"/>
                  </a:lnTo>
                  <a:lnTo>
                    <a:pt x="200964" y="53209"/>
                  </a:lnTo>
                  <a:lnTo>
                    <a:pt x="208036" y="73499"/>
                  </a:lnTo>
                  <a:lnTo>
                    <a:pt x="203995" y="95220"/>
                  </a:lnTo>
                  <a:lnTo>
                    <a:pt x="206605" y="103976"/>
                  </a:lnTo>
                  <a:lnTo>
                    <a:pt x="203490" y="109617"/>
                  </a:lnTo>
                  <a:lnTo>
                    <a:pt x="206942" y="119046"/>
                  </a:lnTo>
                  <a:lnTo>
                    <a:pt x="205005" y="127886"/>
                  </a:lnTo>
                  <a:lnTo>
                    <a:pt x="200038" y="126792"/>
                  </a:lnTo>
                  <a:lnTo>
                    <a:pt x="197007" y="131085"/>
                  </a:lnTo>
                  <a:lnTo>
                    <a:pt x="199112" y="137316"/>
                  </a:lnTo>
                  <a:lnTo>
                    <a:pt x="194313" y="137652"/>
                  </a:lnTo>
                  <a:lnTo>
                    <a:pt x="195912" y="154322"/>
                  </a:lnTo>
                  <a:lnTo>
                    <a:pt x="195912" y="154322"/>
                  </a:lnTo>
                  <a:lnTo>
                    <a:pt x="192208" y="155164"/>
                  </a:lnTo>
                  <a:lnTo>
                    <a:pt x="188083" y="168045"/>
                  </a:lnTo>
                  <a:lnTo>
                    <a:pt x="186988" y="160721"/>
                  </a:lnTo>
                  <a:lnTo>
                    <a:pt x="181516" y="157774"/>
                  </a:lnTo>
                  <a:lnTo>
                    <a:pt x="180421" y="151628"/>
                  </a:lnTo>
                  <a:lnTo>
                    <a:pt x="177391" y="152133"/>
                  </a:lnTo>
                  <a:lnTo>
                    <a:pt x="161057" y="170487"/>
                  </a:lnTo>
                  <a:lnTo>
                    <a:pt x="152723" y="167877"/>
                  </a:lnTo>
                  <a:lnTo>
                    <a:pt x="145735" y="154069"/>
                  </a:lnTo>
                  <a:lnTo>
                    <a:pt x="141946" y="154491"/>
                  </a:lnTo>
                  <a:lnTo>
                    <a:pt x="138410" y="163331"/>
                  </a:lnTo>
                  <a:lnTo>
                    <a:pt x="144219" y="201722"/>
                  </a:lnTo>
                  <a:lnTo>
                    <a:pt x="138326" y="204247"/>
                  </a:lnTo>
                  <a:lnTo>
                    <a:pt x="138326" y="210309"/>
                  </a:lnTo>
                  <a:cubicBezTo>
                    <a:pt x="138326" y="210309"/>
                    <a:pt x="131591" y="209552"/>
                    <a:pt x="131591" y="209552"/>
                  </a:cubicBezTo>
                  <a:lnTo>
                    <a:pt x="121656" y="217466"/>
                  </a:lnTo>
                  <a:lnTo>
                    <a:pt x="108859" y="240955"/>
                  </a:lnTo>
                  <a:lnTo>
                    <a:pt x="119551" y="276062"/>
                  </a:lnTo>
                  <a:lnTo>
                    <a:pt x="116015" y="280945"/>
                  </a:lnTo>
                  <a:lnTo>
                    <a:pt x="109533" y="281535"/>
                  </a:lnTo>
                  <a:lnTo>
                    <a:pt x="99935" y="296437"/>
                  </a:lnTo>
                  <a:lnTo>
                    <a:pt x="95389" y="293743"/>
                  </a:lnTo>
                  <a:lnTo>
                    <a:pt x="87222" y="295763"/>
                  </a:lnTo>
                  <a:lnTo>
                    <a:pt x="78887" y="302667"/>
                  </a:lnTo>
                  <a:lnTo>
                    <a:pt x="72320" y="299552"/>
                  </a:lnTo>
                  <a:lnTo>
                    <a:pt x="59944" y="264865"/>
                  </a:lnTo>
                  <a:lnTo>
                    <a:pt x="62301" y="259308"/>
                  </a:lnTo>
                  <a:lnTo>
                    <a:pt x="55819" y="257961"/>
                  </a:lnTo>
                  <a:lnTo>
                    <a:pt x="57839" y="253499"/>
                  </a:lnTo>
                  <a:lnTo>
                    <a:pt x="53209" y="245333"/>
                  </a:lnTo>
                  <a:lnTo>
                    <a:pt x="46894" y="245333"/>
                  </a:lnTo>
                  <a:cubicBezTo>
                    <a:pt x="46894" y="245333"/>
                    <a:pt x="40748" y="259814"/>
                    <a:pt x="40748" y="259814"/>
                  </a:cubicBezTo>
                  <a:lnTo>
                    <a:pt x="46558" y="282882"/>
                  </a:lnTo>
                  <a:lnTo>
                    <a:pt x="38728" y="281956"/>
                  </a:lnTo>
                  <a:lnTo>
                    <a:pt x="30393" y="264023"/>
                  </a:lnTo>
                  <a:lnTo>
                    <a:pt x="30730" y="245754"/>
                  </a:lnTo>
                  <a:lnTo>
                    <a:pt x="26184" y="238513"/>
                  </a:lnTo>
                  <a:lnTo>
                    <a:pt x="28877" y="236324"/>
                  </a:lnTo>
                  <a:lnTo>
                    <a:pt x="24584" y="232704"/>
                  </a:lnTo>
                  <a:lnTo>
                    <a:pt x="29551" y="224706"/>
                  </a:lnTo>
                  <a:lnTo>
                    <a:pt x="24415" y="226221"/>
                  </a:lnTo>
                  <a:lnTo>
                    <a:pt x="16838" y="200206"/>
                  </a:lnTo>
                  <a:lnTo>
                    <a:pt x="8587" y="194818"/>
                  </a:lnTo>
                  <a:lnTo>
                    <a:pt x="10524" y="188925"/>
                  </a:lnTo>
                  <a:lnTo>
                    <a:pt x="7241" y="188925"/>
                  </a:lnTo>
                  <a:cubicBezTo>
                    <a:pt x="7241" y="188925"/>
                    <a:pt x="1347" y="178569"/>
                    <a:pt x="1347" y="178569"/>
                  </a:cubicBezTo>
                  <a:lnTo>
                    <a:pt x="505" y="165351"/>
                  </a:lnTo>
                  <a:lnTo>
                    <a:pt x="7156" y="169897"/>
                  </a:lnTo>
                  <a:lnTo>
                    <a:pt x="9093" y="162068"/>
                  </a:lnTo>
                  <a:lnTo>
                    <a:pt x="0" y="161394"/>
                  </a:lnTo>
                  <a:lnTo>
                    <a:pt x="421" y="152049"/>
                  </a:lnTo>
                  <a:lnTo>
                    <a:pt x="6651" y="149355"/>
                  </a:lnTo>
                  <a:lnTo>
                    <a:pt x="11787" y="151881"/>
                  </a:lnTo>
                  <a:lnTo>
                    <a:pt x="17596" y="132685"/>
                  </a:lnTo>
                  <a:lnTo>
                    <a:pt x="13134" y="124266"/>
                  </a:lnTo>
                  <a:lnTo>
                    <a:pt x="16165" y="118457"/>
                  </a:lnTo>
                  <a:lnTo>
                    <a:pt x="13639" y="115510"/>
                  </a:lnTo>
                  <a:lnTo>
                    <a:pt x="20879" y="115931"/>
                  </a:lnTo>
                  <a:lnTo>
                    <a:pt x="20122" y="108691"/>
                  </a:lnTo>
                  <a:lnTo>
                    <a:pt x="22227" y="104902"/>
                  </a:lnTo>
                  <a:lnTo>
                    <a:pt x="25005" y="106923"/>
                  </a:lnTo>
                  <a:lnTo>
                    <a:pt x="26184" y="101955"/>
                  </a:lnTo>
                  <a:lnTo>
                    <a:pt x="38812" y="106165"/>
                  </a:lnTo>
                  <a:lnTo>
                    <a:pt x="42011" y="91768"/>
                  </a:lnTo>
                  <a:lnTo>
                    <a:pt x="38728" y="80487"/>
                  </a:lnTo>
                  <a:lnTo>
                    <a:pt x="68195" y="86969"/>
                  </a:lnTo>
                  <a:lnTo>
                    <a:pt x="83854" y="81834"/>
                  </a:lnTo>
                  <a:lnTo>
                    <a:pt x="88485" y="65416"/>
                  </a:lnTo>
                  <a:lnTo>
                    <a:pt x="86380" y="60197"/>
                  </a:lnTo>
                  <a:lnTo>
                    <a:pt x="89832" y="57082"/>
                  </a:lnTo>
                  <a:lnTo>
                    <a:pt x="92863" y="68868"/>
                  </a:lnTo>
                  <a:lnTo>
                    <a:pt x="101113" y="74088"/>
                  </a:lnTo>
                  <a:lnTo>
                    <a:pt x="106502" y="73920"/>
                  </a:lnTo>
                  <a:lnTo>
                    <a:pt x="103218" y="53798"/>
                  </a:lnTo>
                  <a:lnTo>
                    <a:pt x="115931" y="61207"/>
                  </a:lnTo>
                  <a:lnTo>
                    <a:pt x="121572" y="57418"/>
                  </a:lnTo>
                  <a:lnTo>
                    <a:pt x="120562" y="63312"/>
                  </a:lnTo>
                  <a:lnTo>
                    <a:pt x="128728" y="75014"/>
                  </a:lnTo>
                  <a:lnTo>
                    <a:pt x="132517" y="74004"/>
                  </a:lnTo>
                  <a:lnTo>
                    <a:pt x="138157" y="49757"/>
                  </a:lnTo>
                  <a:lnTo>
                    <a:pt x="134369" y="36539"/>
                  </a:lnTo>
                  <a:lnTo>
                    <a:pt x="140852" y="32582"/>
                  </a:lnTo>
                  <a:lnTo>
                    <a:pt x="147587" y="39317"/>
                  </a:lnTo>
                  <a:lnTo>
                    <a:pt x="143798" y="26268"/>
                  </a:lnTo>
                  <a:lnTo>
                    <a:pt x="169392" y="27194"/>
                  </a:lnTo>
                  <a:lnTo>
                    <a:pt x="172928" y="19364"/>
                  </a:lnTo>
                  <a:lnTo>
                    <a:pt x="178822" y="18101"/>
                  </a:lnTo>
                  <a:lnTo>
                    <a:pt x="175201" y="4630"/>
                  </a:lnTo>
                  <a:lnTo>
                    <a:pt x="175791" y="0"/>
                  </a:lnTo>
                  <a:lnTo>
                    <a:pt x="180926" y="253"/>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6" name="Google Shape;186;p11"/>
            <p:cNvSpPr/>
            <p:nvPr/>
          </p:nvSpPr>
          <p:spPr>
            <a:xfrm>
              <a:off x="8098000" y="2033605"/>
              <a:ext cx="1330723" cy="1298477"/>
            </a:xfrm>
            <a:custGeom>
              <a:rect b="b" l="l" r="r" t="t"/>
              <a:pathLst>
                <a:path extrusionOk="0" h="1298477" w="1330723">
                  <a:moveTo>
                    <a:pt x="85201" y="1347"/>
                  </a:moveTo>
                  <a:lnTo>
                    <a:pt x="97746" y="0"/>
                  </a:lnTo>
                  <a:lnTo>
                    <a:pt x="111216" y="14733"/>
                  </a:lnTo>
                  <a:lnTo>
                    <a:pt x="150113" y="33508"/>
                  </a:lnTo>
                  <a:lnTo>
                    <a:pt x="133695" y="61038"/>
                  </a:lnTo>
                  <a:lnTo>
                    <a:pt x="129233" y="65669"/>
                  </a:lnTo>
                  <a:lnTo>
                    <a:pt x="124519" y="63564"/>
                  </a:lnTo>
                  <a:lnTo>
                    <a:pt x="119467" y="74088"/>
                  </a:lnTo>
                  <a:lnTo>
                    <a:pt x="122077" y="78550"/>
                  </a:lnTo>
                  <a:lnTo>
                    <a:pt x="114668" y="86464"/>
                  </a:lnTo>
                  <a:lnTo>
                    <a:pt x="117278" y="90505"/>
                  </a:lnTo>
                  <a:lnTo>
                    <a:pt x="112479" y="97156"/>
                  </a:lnTo>
                  <a:lnTo>
                    <a:pt x="115173" y="101534"/>
                  </a:lnTo>
                  <a:lnTo>
                    <a:pt x="109701" y="110038"/>
                  </a:lnTo>
                  <a:lnTo>
                    <a:pt x="120730" y="127633"/>
                  </a:lnTo>
                  <a:lnTo>
                    <a:pt x="119467" y="141778"/>
                  </a:lnTo>
                  <a:lnTo>
                    <a:pt x="126034" y="144893"/>
                  </a:lnTo>
                  <a:lnTo>
                    <a:pt x="125613" y="148681"/>
                  </a:lnTo>
                  <a:lnTo>
                    <a:pt x="132012" y="151207"/>
                  </a:lnTo>
                  <a:lnTo>
                    <a:pt x="139925" y="144556"/>
                  </a:lnTo>
                  <a:lnTo>
                    <a:pt x="153649" y="143882"/>
                  </a:lnTo>
                  <a:lnTo>
                    <a:pt x="158027" y="162489"/>
                  </a:lnTo>
                  <a:lnTo>
                    <a:pt x="153649" y="162068"/>
                  </a:lnTo>
                  <a:lnTo>
                    <a:pt x="152807" y="167288"/>
                  </a:lnTo>
                  <a:lnTo>
                    <a:pt x="159205" y="167793"/>
                  </a:lnTo>
                  <a:lnTo>
                    <a:pt x="159963" y="176380"/>
                  </a:lnTo>
                  <a:lnTo>
                    <a:pt x="168550" y="175033"/>
                  </a:lnTo>
                  <a:lnTo>
                    <a:pt x="169813" y="166782"/>
                  </a:lnTo>
                  <a:lnTo>
                    <a:pt x="176549" y="165014"/>
                  </a:lnTo>
                  <a:lnTo>
                    <a:pt x="186567" y="149944"/>
                  </a:lnTo>
                  <a:lnTo>
                    <a:pt x="196165" y="143040"/>
                  </a:lnTo>
                  <a:lnTo>
                    <a:pt x="202816" y="144219"/>
                  </a:lnTo>
                  <a:lnTo>
                    <a:pt x="220496" y="125445"/>
                  </a:lnTo>
                  <a:lnTo>
                    <a:pt x="234725" y="130243"/>
                  </a:lnTo>
                  <a:lnTo>
                    <a:pt x="247943" y="136558"/>
                  </a:lnTo>
                  <a:lnTo>
                    <a:pt x="254930" y="160384"/>
                  </a:lnTo>
                  <a:lnTo>
                    <a:pt x="268654" y="173097"/>
                  </a:lnTo>
                  <a:lnTo>
                    <a:pt x="300394" y="190524"/>
                  </a:lnTo>
                  <a:lnTo>
                    <a:pt x="324641" y="194565"/>
                  </a:lnTo>
                  <a:lnTo>
                    <a:pt x="315380" y="207531"/>
                  </a:lnTo>
                  <a:lnTo>
                    <a:pt x="308055" y="212414"/>
                  </a:lnTo>
                  <a:lnTo>
                    <a:pt x="304603" y="209467"/>
                  </a:lnTo>
                  <a:lnTo>
                    <a:pt x="301067" y="220328"/>
                  </a:lnTo>
                  <a:lnTo>
                    <a:pt x="295511" y="216202"/>
                  </a:lnTo>
                  <a:lnTo>
                    <a:pt x="287849" y="222769"/>
                  </a:lnTo>
                  <a:lnTo>
                    <a:pt x="303004" y="234809"/>
                  </a:lnTo>
                  <a:lnTo>
                    <a:pt x="312264" y="234135"/>
                  </a:lnTo>
                  <a:lnTo>
                    <a:pt x="320431" y="246006"/>
                  </a:lnTo>
                  <a:lnTo>
                    <a:pt x="320684" y="256530"/>
                  </a:lnTo>
                  <a:lnTo>
                    <a:pt x="328429" y="256698"/>
                  </a:lnTo>
                  <a:lnTo>
                    <a:pt x="331628" y="253246"/>
                  </a:lnTo>
                  <a:lnTo>
                    <a:pt x="341310" y="263181"/>
                  </a:lnTo>
                  <a:lnTo>
                    <a:pt x="343078" y="252152"/>
                  </a:lnTo>
                  <a:lnTo>
                    <a:pt x="361348" y="260824"/>
                  </a:lnTo>
                  <a:lnTo>
                    <a:pt x="362442" y="272947"/>
                  </a:lnTo>
                  <a:lnTo>
                    <a:pt x="367494" y="276567"/>
                  </a:lnTo>
                  <a:lnTo>
                    <a:pt x="366231" y="282292"/>
                  </a:lnTo>
                  <a:lnTo>
                    <a:pt x="374313" y="281030"/>
                  </a:lnTo>
                  <a:lnTo>
                    <a:pt x="391067" y="296352"/>
                  </a:lnTo>
                  <a:lnTo>
                    <a:pt x="400412" y="296521"/>
                  </a:lnTo>
                  <a:lnTo>
                    <a:pt x="401760" y="292901"/>
                  </a:lnTo>
                  <a:lnTo>
                    <a:pt x="404790" y="299636"/>
                  </a:lnTo>
                  <a:lnTo>
                    <a:pt x="409084" y="300562"/>
                  </a:lnTo>
                  <a:lnTo>
                    <a:pt x="410852" y="315969"/>
                  </a:lnTo>
                  <a:lnTo>
                    <a:pt x="427775" y="314453"/>
                  </a:lnTo>
                  <a:lnTo>
                    <a:pt x="432910" y="308560"/>
                  </a:lnTo>
                  <a:lnTo>
                    <a:pt x="435436" y="317989"/>
                  </a:lnTo>
                  <a:lnTo>
                    <a:pt x="446465" y="313359"/>
                  </a:lnTo>
                  <a:lnTo>
                    <a:pt x="455726" y="317484"/>
                  </a:lnTo>
                  <a:lnTo>
                    <a:pt x="463808" y="311002"/>
                  </a:lnTo>
                  <a:lnTo>
                    <a:pt x="474753" y="308728"/>
                  </a:lnTo>
                  <a:lnTo>
                    <a:pt x="480731" y="314538"/>
                  </a:lnTo>
                  <a:lnTo>
                    <a:pt x="476269" y="326156"/>
                  </a:lnTo>
                  <a:lnTo>
                    <a:pt x="481994" y="324809"/>
                  </a:lnTo>
                  <a:lnTo>
                    <a:pt x="483509" y="318242"/>
                  </a:lnTo>
                  <a:lnTo>
                    <a:pt x="488729" y="318242"/>
                  </a:lnTo>
                  <a:cubicBezTo>
                    <a:pt x="488729" y="318242"/>
                    <a:pt x="492517" y="323546"/>
                    <a:pt x="492517" y="323546"/>
                  </a:cubicBezTo>
                  <a:lnTo>
                    <a:pt x="486372" y="325482"/>
                  </a:lnTo>
                  <a:lnTo>
                    <a:pt x="497064" y="326829"/>
                  </a:lnTo>
                  <a:lnTo>
                    <a:pt x="494875" y="330113"/>
                  </a:lnTo>
                  <a:lnTo>
                    <a:pt x="500768" y="340805"/>
                  </a:lnTo>
                  <a:lnTo>
                    <a:pt x="508766" y="344257"/>
                  </a:lnTo>
                  <a:lnTo>
                    <a:pt x="516849" y="339879"/>
                  </a:lnTo>
                  <a:lnTo>
                    <a:pt x="521563" y="330618"/>
                  </a:lnTo>
                  <a:lnTo>
                    <a:pt x="518953" y="327250"/>
                  </a:lnTo>
                  <a:lnTo>
                    <a:pt x="527204" y="321189"/>
                  </a:lnTo>
                  <a:lnTo>
                    <a:pt x="527204" y="321189"/>
                  </a:lnTo>
                  <a:lnTo>
                    <a:pt x="535539" y="321357"/>
                  </a:lnTo>
                  <a:lnTo>
                    <a:pt x="552798" y="336175"/>
                  </a:lnTo>
                  <a:lnTo>
                    <a:pt x="558860" y="335670"/>
                  </a:lnTo>
                  <a:lnTo>
                    <a:pt x="559870" y="341394"/>
                  </a:lnTo>
                  <a:lnTo>
                    <a:pt x="570563" y="347288"/>
                  </a:lnTo>
                  <a:lnTo>
                    <a:pt x="578056" y="360001"/>
                  </a:lnTo>
                  <a:lnTo>
                    <a:pt x="594220" y="361685"/>
                  </a:lnTo>
                  <a:lnTo>
                    <a:pt x="605923" y="377176"/>
                  </a:lnTo>
                  <a:lnTo>
                    <a:pt x="608196" y="372798"/>
                  </a:lnTo>
                  <a:lnTo>
                    <a:pt x="603481" y="354360"/>
                  </a:lnTo>
                  <a:lnTo>
                    <a:pt x="615015" y="349814"/>
                  </a:lnTo>
                  <a:lnTo>
                    <a:pt x="622593" y="359580"/>
                  </a:lnTo>
                  <a:lnTo>
                    <a:pt x="632443" y="359075"/>
                  </a:lnTo>
                  <a:lnTo>
                    <a:pt x="636400" y="370104"/>
                  </a:lnTo>
                  <a:lnTo>
                    <a:pt x="650123" y="374397"/>
                  </a:lnTo>
                  <a:lnTo>
                    <a:pt x="653827" y="382732"/>
                  </a:lnTo>
                  <a:lnTo>
                    <a:pt x="667298" y="389720"/>
                  </a:lnTo>
                  <a:lnTo>
                    <a:pt x="669150" y="385679"/>
                  </a:lnTo>
                  <a:lnTo>
                    <a:pt x="674875" y="388121"/>
                  </a:lnTo>
                  <a:lnTo>
                    <a:pt x="675886" y="394098"/>
                  </a:lnTo>
                  <a:lnTo>
                    <a:pt x="687335" y="400833"/>
                  </a:lnTo>
                  <a:lnTo>
                    <a:pt x="694071" y="397382"/>
                  </a:lnTo>
                  <a:lnTo>
                    <a:pt x="697186" y="405043"/>
                  </a:lnTo>
                  <a:lnTo>
                    <a:pt x="705100" y="410768"/>
                  </a:lnTo>
                  <a:lnTo>
                    <a:pt x="728168" y="415651"/>
                  </a:lnTo>
                  <a:lnTo>
                    <a:pt x="732041" y="430048"/>
                  </a:lnTo>
                  <a:lnTo>
                    <a:pt x="747532" y="448401"/>
                  </a:lnTo>
                  <a:lnTo>
                    <a:pt x="747532" y="454126"/>
                  </a:lnTo>
                  <a:cubicBezTo>
                    <a:pt x="747532" y="454126"/>
                    <a:pt x="744249" y="454463"/>
                    <a:pt x="744249" y="454463"/>
                  </a:cubicBezTo>
                  <a:lnTo>
                    <a:pt x="748795" y="458252"/>
                  </a:lnTo>
                  <a:lnTo>
                    <a:pt x="747027" y="461198"/>
                  </a:lnTo>
                  <a:lnTo>
                    <a:pt x="756456" y="459430"/>
                  </a:lnTo>
                  <a:lnTo>
                    <a:pt x="757130" y="452442"/>
                  </a:lnTo>
                  <a:lnTo>
                    <a:pt x="769253" y="455389"/>
                  </a:lnTo>
                  <a:lnTo>
                    <a:pt x="776325" y="464229"/>
                  </a:lnTo>
                  <a:lnTo>
                    <a:pt x="775315" y="471385"/>
                  </a:lnTo>
                  <a:lnTo>
                    <a:pt x="800993" y="487634"/>
                  </a:lnTo>
                  <a:lnTo>
                    <a:pt x="814801" y="490581"/>
                  </a:lnTo>
                  <a:lnTo>
                    <a:pt x="847046" y="516428"/>
                  </a:lnTo>
                  <a:lnTo>
                    <a:pt x="854286" y="515923"/>
                  </a:lnTo>
                  <a:lnTo>
                    <a:pt x="861695" y="502115"/>
                  </a:lnTo>
                  <a:lnTo>
                    <a:pt x="879207" y="503210"/>
                  </a:lnTo>
                  <a:lnTo>
                    <a:pt x="888973" y="514912"/>
                  </a:lnTo>
                  <a:lnTo>
                    <a:pt x="903959" y="519290"/>
                  </a:lnTo>
                  <a:lnTo>
                    <a:pt x="946391" y="552125"/>
                  </a:lnTo>
                  <a:lnTo>
                    <a:pt x="992107" y="543537"/>
                  </a:lnTo>
                  <a:lnTo>
                    <a:pt x="992780" y="554903"/>
                  </a:lnTo>
                  <a:lnTo>
                    <a:pt x="1000526" y="570478"/>
                  </a:lnTo>
                  <a:lnTo>
                    <a:pt x="996822" y="587148"/>
                  </a:lnTo>
                  <a:lnTo>
                    <a:pt x="1031088" y="587569"/>
                  </a:lnTo>
                  <a:lnTo>
                    <a:pt x="1035381" y="594136"/>
                  </a:lnTo>
                  <a:lnTo>
                    <a:pt x="1049441" y="597925"/>
                  </a:lnTo>
                  <a:lnTo>
                    <a:pt x="1076635" y="596914"/>
                  </a:lnTo>
                  <a:lnTo>
                    <a:pt x="1097177" y="621330"/>
                  </a:lnTo>
                  <a:lnTo>
                    <a:pt x="1106775" y="618972"/>
                  </a:lnTo>
                  <a:lnTo>
                    <a:pt x="1115699" y="605165"/>
                  </a:lnTo>
                  <a:lnTo>
                    <a:pt x="1111322" y="600703"/>
                  </a:lnTo>
                  <a:lnTo>
                    <a:pt x="1114352" y="596241"/>
                  </a:lnTo>
                  <a:lnTo>
                    <a:pt x="1112079" y="591863"/>
                  </a:lnTo>
                  <a:lnTo>
                    <a:pt x="1151901" y="593883"/>
                  </a:lnTo>
                  <a:lnTo>
                    <a:pt x="1194502" y="617457"/>
                  </a:lnTo>
                  <a:lnTo>
                    <a:pt x="1194502" y="617457"/>
                  </a:lnTo>
                  <a:lnTo>
                    <a:pt x="1189282" y="623098"/>
                  </a:lnTo>
                  <a:lnTo>
                    <a:pt x="1193829" y="625371"/>
                  </a:lnTo>
                  <a:lnTo>
                    <a:pt x="1204773" y="622593"/>
                  </a:lnTo>
                  <a:lnTo>
                    <a:pt x="1206373" y="626802"/>
                  </a:lnTo>
                  <a:lnTo>
                    <a:pt x="1201490" y="635726"/>
                  </a:lnTo>
                  <a:lnTo>
                    <a:pt x="1211425" y="640609"/>
                  </a:lnTo>
                  <a:lnTo>
                    <a:pt x="1215718" y="647513"/>
                  </a:lnTo>
                  <a:lnTo>
                    <a:pt x="1208815" y="668813"/>
                  </a:lnTo>
                  <a:lnTo>
                    <a:pt x="1223127" y="668308"/>
                  </a:lnTo>
                  <a:lnTo>
                    <a:pt x="1217823" y="673612"/>
                  </a:lnTo>
                  <a:lnTo>
                    <a:pt x="1226663" y="678327"/>
                  </a:lnTo>
                  <a:lnTo>
                    <a:pt x="1227673" y="694744"/>
                  </a:lnTo>
                  <a:lnTo>
                    <a:pt x="1223885" y="698533"/>
                  </a:lnTo>
                  <a:lnTo>
                    <a:pt x="1227926" y="700722"/>
                  </a:lnTo>
                  <a:lnTo>
                    <a:pt x="1228684" y="708636"/>
                  </a:lnTo>
                  <a:lnTo>
                    <a:pt x="1235419" y="711498"/>
                  </a:lnTo>
                  <a:lnTo>
                    <a:pt x="1237271" y="706784"/>
                  </a:lnTo>
                  <a:lnTo>
                    <a:pt x="1244343" y="709394"/>
                  </a:lnTo>
                  <a:lnTo>
                    <a:pt x="1242744" y="715708"/>
                  </a:lnTo>
                  <a:lnTo>
                    <a:pt x="1249311" y="719917"/>
                  </a:lnTo>
                  <a:lnTo>
                    <a:pt x="1256383" y="712677"/>
                  </a:lnTo>
                  <a:lnTo>
                    <a:pt x="1262023" y="714361"/>
                  </a:lnTo>
                  <a:lnTo>
                    <a:pt x="1263960" y="724969"/>
                  </a:lnTo>
                  <a:lnTo>
                    <a:pt x="1259077" y="735156"/>
                  </a:lnTo>
                  <a:lnTo>
                    <a:pt x="1260761" y="738608"/>
                  </a:lnTo>
                  <a:lnTo>
                    <a:pt x="1263118" y="740628"/>
                  </a:lnTo>
                  <a:lnTo>
                    <a:pt x="1272042" y="735914"/>
                  </a:lnTo>
                  <a:lnTo>
                    <a:pt x="1276925" y="749553"/>
                  </a:lnTo>
                  <a:lnTo>
                    <a:pt x="1290396" y="752163"/>
                  </a:lnTo>
                  <a:lnTo>
                    <a:pt x="1292585" y="760834"/>
                  </a:lnTo>
                  <a:lnTo>
                    <a:pt x="1267496" y="766307"/>
                  </a:lnTo>
                  <a:lnTo>
                    <a:pt x="1233904" y="757719"/>
                  </a:lnTo>
                  <a:lnTo>
                    <a:pt x="1234072" y="766307"/>
                  </a:lnTo>
                  <a:lnTo>
                    <a:pt x="1227926" y="777420"/>
                  </a:lnTo>
                  <a:lnTo>
                    <a:pt x="1214961" y="779693"/>
                  </a:lnTo>
                  <a:lnTo>
                    <a:pt x="1212940" y="784324"/>
                  </a:lnTo>
                  <a:lnTo>
                    <a:pt x="1202332" y="782471"/>
                  </a:lnTo>
                  <a:lnTo>
                    <a:pt x="1202332" y="795858"/>
                  </a:lnTo>
                  <a:cubicBezTo>
                    <a:pt x="1202332" y="795858"/>
                    <a:pt x="1216392" y="798973"/>
                    <a:pt x="1216392" y="798973"/>
                  </a:cubicBezTo>
                  <a:lnTo>
                    <a:pt x="1221528" y="796279"/>
                  </a:lnTo>
                  <a:lnTo>
                    <a:pt x="1232304" y="808907"/>
                  </a:lnTo>
                  <a:lnTo>
                    <a:pt x="1249816" y="811012"/>
                  </a:lnTo>
                  <a:lnTo>
                    <a:pt x="1251668" y="822210"/>
                  </a:lnTo>
                  <a:lnTo>
                    <a:pt x="1247711" y="836185"/>
                  </a:lnTo>
                  <a:lnTo>
                    <a:pt x="1239544" y="833070"/>
                  </a:lnTo>
                  <a:lnTo>
                    <a:pt x="1233651" y="841068"/>
                  </a:lnTo>
                  <a:lnTo>
                    <a:pt x="1221696" y="837196"/>
                  </a:lnTo>
                  <a:lnTo>
                    <a:pt x="1222875" y="855970"/>
                  </a:lnTo>
                  <a:lnTo>
                    <a:pt x="1228347" y="864894"/>
                  </a:lnTo>
                  <a:lnTo>
                    <a:pt x="1235756" y="865484"/>
                  </a:lnTo>
                  <a:lnTo>
                    <a:pt x="1249226" y="879459"/>
                  </a:lnTo>
                  <a:lnTo>
                    <a:pt x="1249058" y="886110"/>
                  </a:lnTo>
                  <a:lnTo>
                    <a:pt x="1255288" y="884342"/>
                  </a:lnTo>
                  <a:lnTo>
                    <a:pt x="1271958" y="894866"/>
                  </a:lnTo>
                  <a:lnTo>
                    <a:pt x="1281640" y="892425"/>
                  </a:lnTo>
                  <a:lnTo>
                    <a:pt x="1291659" y="897897"/>
                  </a:lnTo>
                  <a:lnTo>
                    <a:pt x="1294268" y="905559"/>
                  </a:lnTo>
                  <a:lnTo>
                    <a:pt x="1312791" y="908421"/>
                  </a:lnTo>
                  <a:lnTo>
                    <a:pt x="1312454" y="916924"/>
                  </a:lnTo>
                  <a:lnTo>
                    <a:pt x="1317674" y="916335"/>
                  </a:lnTo>
                  <a:lnTo>
                    <a:pt x="1328871" y="924838"/>
                  </a:lnTo>
                  <a:lnTo>
                    <a:pt x="1325419" y="931405"/>
                  </a:lnTo>
                  <a:lnTo>
                    <a:pt x="1330723" y="937720"/>
                  </a:lnTo>
                  <a:lnTo>
                    <a:pt x="1317505" y="936120"/>
                  </a:lnTo>
                  <a:lnTo>
                    <a:pt x="1316916" y="946391"/>
                  </a:lnTo>
                  <a:lnTo>
                    <a:pt x="1313211" y="944707"/>
                  </a:lnTo>
                  <a:lnTo>
                    <a:pt x="1313969" y="938140"/>
                  </a:lnTo>
                  <a:lnTo>
                    <a:pt x="1311949" y="946391"/>
                  </a:lnTo>
                  <a:lnTo>
                    <a:pt x="1305550" y="947654"/>
                  </a:lnTo>
                  <a:lnTo>
                    <a:pt x="1298562" y="940498"/>
                  </a:lnTo>
                  <a:lnTo>
                    <a:pt x="1290311" y="943445"/>
                  </a:lnTo>
                  <a:lnTo>
                    <a:pt x="1286439" y="933763"/>
                  </a:lnTo>
                  <a:lnTo>
                    <a:pt x="1277851" y="934604"/>
                  </a:lnTo>
                  <a:lnTo>
                    <a:pt x="1275578" y="948833"/>
                  </a:lnTo>
                  <a:lnTo>
                    <a:pt x="1269432" y="947822"/>
                  </a:lnTo>
                  <a:lnTo>
                    <a:pt x="1269769" y="950853"/>
                  </a:lnTo>
                  <a:lnTo>
                    <a:pt x="1255204" y="949254"/>
                  </a:lnTo>
                  <a:lnTo>
                    <a:pt x="1253688" y="942603"/>
                  </a:lnTo>
                  <a:lnTo>
                    <a:pt x="1245606" y="937215"/>
                  </a:lnTo>
                  <a:lnTo>
                    <a:pt x="1236092" y="939319"/>
                  </a:lnTo>
                  <a:lnTo>
                    <a:pt x="1231715" y="944202"/>
                  </a:lnTo>
                  <a:lnTo>
                    <a:pt x="1232893" y="955568"/>
                  </a:lnTo>
                  <a:lnTo>
                    <a:pt x="1204773" y="971059"/>
                  </a:lnTo>
                  <a:lnTo>
                    <a:pt x="1193155" y="987645"/>
                  </a:lnTo>
                  <a:lnTo>
                    <a:pt x="1185915" y="989160"/>
                  </a:lnTo>
                  <a:lnTo>
                    <a:pt x="1190882" y="994801"/>
                  </a:lnTo>
                  <a:lnTo>
                    <a:pt x="1183136" y="995811"/>
                  </a:lnTo>
                  <a:lnTo>
                    <a:pt x="1184062" y="999852"/>
                  </a:lnTo>
                  <a:lnTo>
                    <a:pt x="1177411" y="1004399"/>
                  </a:lnTo>
                  <a:lnTo>
                    <a:pt x="1172192" y="999937"/>
                  </a:lnTo>
                  <a:lnTo>
                    <a:pt x="1167140" y="1004736"/>
                  </a:lnTo>
                  <a:lnTo>
                    <a:pt x="1165456" y="1002799"/>
                  </a:lnTo>
                  <a:lnTo>
                    <a:pt x="1162089" y="1006251"/>
                  </a:lnTo>
                  <a:lnTo>
                    <a:pt x="1164530" y="1007682"/>
                  </a:lnTo>
                  <a:lnTo>
                    <a:pt x="1157711" y="1008356"/>
                  </a:lnTo>
                  <a:lnTo>
                    <a:pt x="1152828" y="1015849"/>
                  </a:lnTo>
                  <a:lnTo>
                    <a:pt x="1142556" y="1020058"/>
                  </a:lnTo>
                  <a:lnTo>
                    <a:pt x="1138178" y="1018206"/>
                  </a:lnTo>
                  <a:lnTo>
                    <a:pt x="1124203" y="1031003"/>
                  </a:lnTo>
                  <a:lnTo>
                    <a:pt x="1115194" y="1031508"/>
                  </a:lnTo>
                  <a:lnTo>
                    <a:pt x="1111490" y="1039759"/>
                  </a:lnTo>
                  <a:lnTo>
                    <a:pt x="1104670" y="1041359"/>
                  </a:lnTo>
                  <a:lnTo>
                    <a:pt x="1102145" y="1044811"/>
                  </a:lnTo>
                  <a:lnTo>
                    <a:pt x="1106017" y="1055924"/>
                  </a:lnTo>
                  <a:lnTo>
                    <a:pt x="1099114" y="1076803"/>
                  </a:lnTo>
                  <a:lnTo>
                    <a:pt x="1103660" y="1078150"/>
                  </a:lnTo>
                  <a:lnTo>
                    <a:pt x="1105428" y="1105428"/>
                  </a:lnTo>
                  <a:lnTo>
                    <a:pt x="1111827" y="1112753"/>
                  </a:lnTo>
                  <a:lnTo>
                    <a:pt x="1111153" y="1122266"/>
                  </a:lnTo>
                  <a:lnTo>
                    <a:pt x="1122856" y="1132201"/>
                  </a:lnTo>
                  <a:lnTo>
                    <a:pt x="1127570" y="1131359"/>
                  </a:lnTo>
                  <a:lnTo>
                    <a:pt x="1127739" y="1137589"/>
                  </a:lnTo>
                  <a:lnTo>
                    <a:pt x="1133548" y="1142388"/>
                  </a:lnTo>
                  <a:lnTo>
                    <a:pt x="1130685" y="1148113"/>
                  </a:lnTo>
                  <a:lnTo>
                    <a:pt x="1138431" y="1153080"/>
                  </a:lnTo>
                  <a:lnTo>
                    <a:pt x="1130854" y="1172360"/>
                  </a:lnTo>
                  <a:lnTo>
                    <a:pt x="1130854" y="1172360"/>
                  </a:lnTo>
                  <a:lnTo>
                    <a:pt x="1112332" y="1177412"/>
                  </a:lnTo>
                  <a:lnTo>
                    <a:pt x="1110311" y="1186251"/>
                  </a:lnTo>
                  <a:lnTo>
                    <a:pt x="1113595" y="1195344"/>
                  </a:lnTo>
                  <a:lnTo>
                    <a:pt x="1118814" y="1196270"/>
                  </a:lnTo>
                  <a:lnTo>
                    <a:pt x="1122603" y="1203847"/>
                  </a:lnTo>
                  <a:lnTo>
                    <a:pt x="1109301" y="1213529"/>
                  </a:lnTo>
                  <a:lnTo>
                    <a:pt x="1113847" y="1222959"/>
                  </a:lnTo>
                  <a:lnTo>
                    <a:pt x="1100040" y="1254867"/>
                  </a:lnTo>
                  <a:lnTo>
                    <a:pt x="1100040" y="1254867"/>
                  </a:lnTo>
                  <a:lnTo>
                    <a:pt x="1093978" y="1260339"/>
                  </a:lnTo>
                  <a:lnTo>
                    <a:pt x="1091705" y="1269937"/>
                  </a:lnTo>
                  <a:lnTo>
                    <a:pt x="1081097" y="1276504"/>
                  </a:lnTo>
                  <a:lnTo>
                    <a:pt x="1076466" y="1289722"/>
                  </a:lnTo>
                  <a:lnTo>
                    <a:pt x="1058365" y="1298057"/>
                  </a:lnTo>
                  <a:lnTo>
                    <a:pt x="1032266" y="1298478"/>
                  </a:lnTo>
                  <a:lnTo>
                    <a:pt x="1009198" y="1281640"/>
                  </a:lnTo>
                  <a:lnTo>
                    <a:pt x="1009198" y="1281640"/>
                  </a:lnTo>
                  <a:lnTo>
                    <a:pt x="1007346" y="1273473"/>
                  </a:lnTo>
                  <a:lnTo>
                    <a:pt x="997579" y="1270358"/>
                  </a:lnTo>
                  <a:lnTo>
                    <a:pt x="1001873" y="1259413"/>
                  </a:lnTo>
                  <a:lnTo>
                    <a:pt x="991686" y="1258824"/>
                  </a:lnTo>
                  <a:lnTo>
                    <a:pt x="982678" y="1248384"/>
                  </a:lnTo>
                  <a:lnTo>
                    <a:pt x="985035" y="1243838"/>
                  </a:lnTo>
                  <a:lnTo>
                    <a:pt x="993791" y="1247627"/>
                  </a:lnTo>
                  <a:lnTo>
                    <a:pt x="994969" y="1231294"/>
                  </a:lnTo>
                  <a:lnTo>
                    <a:pt x="999010" y="1228768"/>
                  </a:lnTo>
                  <a:lnTo>
                    <a:pt x="1001536" y="1217823"/>
                  </a:lnTo>
                  <a:lnTo>
                    <a:pt x="1000863" y="1202248"/>
                  </a:lnTo>
                  <a:lnTo>
                    <a:pt x="991433" y="1199890"/>
                  </a:lnTo>
                  <a:lnTo>
                    <a:pt x="996653" y="1177664"/>
                  </a:lnTo>
                  <a:lnTo>
                    <a:pt x="992949" y="1175054"/>
                  </a:lnTo>
                  <a:lnTo>
                    <a:pt x="992360" y="1166719"/>
                  </a:lnTo>
                  <a:lnTo>
                    <a:pt x="998253" y="1169582"/>
                  </a:lnTo>
                  <a:lnTo>
                    <a:pt x="1007935" y="1167393"/>
                  </a:lnTo>
                  <a:lnTo>
                    <a:pt x="1007177" y="1158216"/>
                  </a:lnTo>
                  <a:lnTo>
                    <a:pt x="1000779" y="1158216"/>
                  </a:lnTo>
                  <a:cubicBezTo>
                    <a:pt x="1000779" y="1158216"/>
                    <a:pt x="1001284" y="1149291"/>
                    <a:pt x="1001284" y="1149291"/>
                  </a:cubicBezTo>
                  <a:lnTo>
                    <a:pt x="989329" y="1149544"/>
                  </a:lnTo>
                  <a:lnTo>
                    <a:pt x="989497" y="1143398"/>
                  </a:lnTo>
                  <a:lnTo>
                    <a:pt x="982762" y="1138599"/>
                  </a:lnTo>
                  <a:lnTo>
                    <a:pt x="960114" y="1148029"/>
                  </a:lnTo>
                  <a:lnTo>
                    <a:pt x="958178" y="1142893"/>
                  </a:lnTo>
                  <a:lnTo>
                    <a:pt x="945886" y="1142893"/>
                  </a:lnTo>
                  <a:cubicBezTo>
                    <a:pt x="945886" y="1142893"/>
                    <a:pt x="942940" y="1137505"/>
                    <a:pt x="942940" y="1137505"/>
                  </a:cubicBezTo>
                  <a:lnTo>
                    <a:pt x="937551" y="1141883"/>
                  </a:lnTo>
                  <a:lnTo>
                    <a:pt x="938898" y="1158553"/>
                  </a:lnTo>
                  <a:lnTo>
                    <a:pt x="924923" y="1153501"/>
                  </a:lnTo>
                  <a:lnTo>
                    <a:pt x="918608" y="1155438"/>
                  </a:lnTo>
                  <a:lnTo>
                    <a:pt x="919029" y="1144493"/>
                  </a:lnTo>
                  <a:lnTo>
                    <a:pt x="913220" y="1141293"/>
                  </a:lnTo>
                  <a:lnTo>
                    <a:pt x="911368" y="1145250"/>
                  </a:lnTo>
                  <a:lnTo>
                    <a:pt x="907327" y="1144577"/>
                  </a:lnTo>
                  <a:lnTo>
                    <a:pt x="909768" y="1123950"/>
                  </a:lnTo>
                  <a:lnTo>
                    <a:pt x="908842" y="1128075"/>
                  </a:lnTo>
                  <a:lnTo>
                    <a:pt x="905811" y="1125634"/>
                  </a:lnTo>
                  <a:lnTo>
                    <a:pt x="906148" y="1128581"/>
                  </a:lnTo>
                  <a:lnTo>
                    <a:pt x="902023" y="1128581"/>
                  </a:lnTo>
                  <a:cubicBezTo>
                    <a:pt x="902023" y="1128581"/>
                    <a:pt x="904548" y="1133043"/>
                    <a:pt x="904548" y="1133043"/>
                  </a:cubicBezTo>
                  <a:lnTo>
                    <a:pt x="897308" y="1130938"/>
                  </a:lnTo>
                  <a:lnTo>
                    <a:pt x="900255" y="1122603"/>
                  </a:lnTo>
                  <a:lnTo>
                    <a:pt x="903790" y="1122771"/>
                  </a:lnTo>
                  <a:lnTo>
                    <a:pt x="898402" y="1118309"/>
                  </a:lnTo>
                  <a:lnTo>
                    <a:pt x="901433" y="1114437"/>
                  </a:lnTo>
                  <a:lnTo>
                    <a:pt x="894951" y="1120751"/>
                  </a:lnTo>
                  <a:lnTo>
                    <a:pt x="886616" y="1120751"/>
                  </a:lnTo>
                  <a:lnTo>
                    <a:pt x="867673" y="1109385"/>
                  </a:lnTo>
                  <a:lnTo>
                    <a:pt x="859590" y="1113258"/>
                  </a:lnTo>
                  <a:lnTo>
                    <a:pt x="848561" y="1101218"/>
                  </a:lnTo>
                  <a:lnTo>
                    <a:pt x="851340" y="1093726"/>
                  </a:lnTo>
                  <a:lnTo>
                    <a:pt x="848982" y="1078403"/>
                  </a:lnTo>
                  <a:lnTo>
                    <a:pt x="846793" y="1081686"/>
                  </a:lnTo>
                  <a:lnTo>
                    <a:pt x="836775" y="1076551"/>
                  </a:lnTo>
                  <a:lnTo>
                    <a:pt x="829702" y="1078319"/>
                  </a:lnTo>
                  <a:lnTo>
                    <a:pt x="819684" y="1070826"/>
                  </a:lnTo>
                  <a:lnTo>
                    <a:pt x="810760" y="1071752"/>
                  </a:lnTo>
                  <a:lnTo>
                    <a:pt x="806634" y="1064764"/>
                  </a:lnTo>
                  <a:lnTo>
                    <a:pt x="797036" y="1068468"/>
                  </a:lnTo>
                  <a:lnTo>
                    <a:pt x="795184" y="1064764"/>
                  </a:lnTo>
                  <a:lnTo>
                    <a:pt x="801920" y="1060217"/>
                  </a:lnTo>
                  <a:lnTo>
                    <a:pt x="799225" y="1056429"/>
                  </a:lnTo>
                  <a:lnTo>
                    <a:pt x="796447" y="1060807"/>
                  </a:lnTo>
                  <a:lnTo>
                    <a:pt x="794847" y="1053735"/>
                  </a:lnTo>
                  <a:lnTo>
                    <a:pt x="799562" y="1049188"/>
                  </a:lnTo>
                  <a:lnTo>
                    <a:pt x="792995" y="1047505"/>
                  </a:lnTo>
                  <a:lnTo>
                    <a:pt x="790301" y="1042116"/>
                  </a:lnTo>
                  <a:lnTo>
                    <a:pt x="780282" y="1043800"/>
                  </a:lnTo>
                  <a:lnTo>
                    <a:pt x="782977" y="1052304"/>
                  </a:lnTo>
                  <a:lnTo>
                    <a:pt x="777841" y="1050620"/>
                  </a:lnTo>
                  <a:lnTo>
                    <a:pt x="773884" y="1053566"/>
                  </a:lnTo>
                  <a:lnTo>
                    <a:pt x="780030" y="1059460"/>
                  </a:lnTo>
                  <a:lnTo>
                    <a:pt x="775820" y="1065690"/>
                  </a:lnTo>
                  <a:lnTo>
                    <a:pt x="761255" y="1059292"/>
                  </a:lnTo>
                  <a:lnTo>
                    <a:pt x="767822" y="1058786"/>
                  </a:lnTo>
                  <a:lnTo>
                    <a:pt x="766391" y="1054240"/>
                  </a:lnTo>
                  <a:lnTo>
                    <a:pt x="759487" y="1056261"/>
                  </a:lnTo>
                  <a:lnTo>
                    <a:pt x="748711" y="1046663"/>
                  </a:lnTo>
                  <a:lnTo>
                    <a:pt x="745680" y="1048431"/>
                  </a:lnTo>
                  <a:lnTo>
                    <a:pt x="746017" y="1057692"/>
                  </a:lnTo>
                  <a:lnTo>
                    <a:pt x="744585" y="1048010"/>
                  </a:lnTo>
                  <a:lnTo>
                    <a:pt x="738018" y="1047673"/>
                  </a:lnTo>
                  <a:lnTo>
                    <a:pt x="733893" y="1059797"/>
                  </a:lnTo>
                  <a:lnTo>
                    <a:pt x="736672" y="1067037"/>
                  </a:lnTo>
                  <a:lnTo>
                    <a:pt x="726148" y="1081181"/>
                  </a:lnTo>
                  <a:lnTo>
                    <a:pt x="728084" y="1093136"/>
                  </a:lnTo>
                  <a:lnTo>
                    <a:pt x="723117" y="1094146"/>
                  </a:lnTo>
                  <a:lnTo>
                    <a:pt x="725642" y="1093052"/>
                  </a:lnTo>
                  <a:lnTo>
                    <a:pt x="718991" y="1088422"/>
                  </a:lnTo>
                  <a:lnTo>
                    <a:pt x="713856" y="1101387"/>
                  </a:lnTo>
                  <a:lnTo>
                    <a:pt x="704005" y="1089684"/>
                  </a:lnTo>
                  <a:lnTo>
                    <a:pt x="692219" y="1089263"/>
                  </a:lnTo>
                  <a:lnTo>
                    <a:pt x="693481" y="1093557"/>
                  </a:lnTo>
                  <a:lnTo>
                    <a:pt x="682621" y="1094904"/>
                  </a:lnTo>
                  <a:lnTo>
                    <a:pt x="679337" y="1085812"/>
                  </a:lnTo>
                  <a:lnTo>
                    <a:pt x="672349" y="1088842"/>
                  </a:lnTo>
                  <a:lnTo>
                    <a:pt x="672349" y="1088842"/>
                  </a:lnTo>
                  <a:lnTo>
                    <a:pt x="673276" y="1092042"/>
                  </a:lnTo>
                  <a:lnTo>
                    <a:pt x="670076" y="1090358"/>
                  </a:lnTo>
                  <a:lnTo>
                    <a:pt x="670076" y="1090358"/>
                  </a:lnTo>
                  <a:lnTo>
                    <a:pt x="661236" y="1093136"/>
                  </a:lnTo>
                  <a:lnTo>
                    <a:pt x="655511" y="1091200"/>
                  </a:lnTo>
                  <a:lnTo>
                    <a:pt x="653322" y="1085896"/>
                  </a:lnTo>
                  <a:lnTo>
                    <a:pt x="663594" y="1080760"/>
                  </a:lnTo>
                  <a:lnTo>
                    <a:pt x="659805" y="1072762"/>
                  </a:lnTo>
                  <a:lnTo>
                    <a:pt x="667551" y="1066532"/>
                  </a:lnTo>
                  <a:lnTo>
                    <a:pt x="666540" y="1056261"/>
                  </a:lnTo>
                  <a:lnTo>
                    <a:pt x="673612" y="1049104"/>
                  </a:lnTo>
                  <a:lnTo>
                    <a:pt x="668898" y="1042200"/>
                  </a:lnTo>
                  <a:lnTo>
                    <a:pt x="661573" y="1042790"/>
                  </a:lnTo>
                  <a:lnTo>
                    <a:pt x="660058" y="1058870"/>
                  </a:lnTo>
                  <a:lnTo>
                    <a:pt x="655090" y="1051798"/>
                  </a:lnTo>
                  <a:lnTo>
                    <a:pt x="637495" y="1053651"/>
                  </a:lnTo>
                  <a:lnTo>
                    <a:pt x="642041" y="1056429"/>
                  </a:lnTo>
                  <a:lnTo>
                    <a:pt x="642041" y="1061312"/>
                  </a:lnTo>
                  <a:cubicBezTo>
                    <a:pt x="642041" y="1061312"/>
                    <a:pt x="650965" y="1064006"/>
                    <a:pt x="650965" y="1064006"/>
                  </a:cubicBezTo>
                  <a:lnTo>
                    <a:pt x="650965" y="1068384"/>
                  </a:lnTo>
                  <a:cubicBezTo>
                    <a:pt x="650965" y="1068384"/>
                    <a:pt x="642377" y="1066448"/>
                    <a:pt x="642377" y="1066448"/>
                  </a:cubicBezTo>
                  <a:lnTo>
                    <a:pt x="632948" y="1069899"/>
                  </a:lnTo>
                  <a:lnTo>
                    <a:pt x="633958" y="1064511"/>
                  </a:lnTo>
                  <a:lnTo>
                    <a:pt x="629917" y="1065942"/>
                  </a:lnTo>
                  <a:lnTo>
                    <a:pt x="620235" y="1060133"/>
                  </a:lnTo>
                  <a:lnTo>
                    <a:pt x="625708" y="1056429"/>
                  </a:lnTo>
                  <a:lnTo>
                    <a:pt x="619057" y="1050199"/>
                  </a:lnTo>
                  <a:lnTo>
                    <a:pt x="621245" y="1066364"/>
                  </a:lnTo>
                  <a:lnTo>
                    <a:pt x="613416" y="1062575"/>
                  </a:lnTo>
                  <a:lnTo>
                    <a:pt x="610048" y="1067205"/>
                  </a:lnTo>
                  <a:lnTo>
                    <a:pt x="604071" y="1060723"/>
                  </a:lnTo>
                  <a:lnTo>
                    <a:pt x="598177" y="1060470"/>
                  </a:lnTo>
                  <a:lnTo>
                    <a:pt x="602387" y="1062912"/>
                  </a:lnTo>
                  <a:lnTo>
                    <a:pt x="601377" y="1071499"/>
                  </a:lnTo>
                  <a:lnTo>
                    <a:pt x="597167" y="1071499"/>
                  </a:lnTo>
                  <a:cubicBezTo>
                    <a:pt x="597167" y="1071499"/>
                    <a:pt x="591947" y="1064343"/>
                    <a:pt x="591947" y="1064343"/>
                  </a:cubicBezTo>
                  <a:lnTo>
                    <a:pt x="578729" y="1069057"/>
                  </a:lnTo>
                  <a:lnTo>
                    <a:pt x="581592" y="1078403"/>
                  </a:lnTo>
                  <a:lnTo>
                    <a:pt x="577466" y="1075203"/>
                  </a:lnTo>
                  <a:lnTo>
                    <a:pt x="570057" y="1079666"/>
                  </a:lnTo>
                  <a:lnTo>
                    <a:pt x="561301" y="1074362"/>
                  </a:lnTo>
                  <a:lnTo>
                    <a:pt x="576203" y="1052051"/>
                  </a:lnTo>
                  <a:lnTo>
                    <a:pt x="589000" y="1046326"/>
                  </a:lnTo>
                  <a:lnTo>
                    <a:pt x="584622" y="1032855"/>
                  </a:lnTo>
                  <a:lnTo>
                    <a:pt x="580918" y="1033950"/>
                  </a:lnTo>
                  <a:lnTo>
                    <a:pt x="567868" y="1023931"/>
                  </a:lnTo>
                  <a:lnTo>
                    <a:pt x="569047" y="1004736"/>
                  </a:lnTo>
                  <a:lnTo>
                    <a:pt x="559365" y="996653"/>
                  </a:lnTo>
                  <a:lnTo>
                    <a:pt x="557513" y="1001284"/>
                  </a:lnTo>
                  <a:lnTo>
                    <a:pt x="548505" y="999095"/>
                  </a:lnTo>
                  <a:lnTo>
                    <a:pt x="547410" y="1005493"/>
                  </a:lnTo>
                  <a:lnTo>
                    <a:pt x="536044" y="1014333"/>
                  </a:lnTo>
                  <a:lnTo>
                    <a:pt x="528972" y="1010966"/>
                  </a:lnTo>
                  <a:lnTo>
                    <a:pt x="517943" y="1013407"/>
                  </a:lnTo>
                  <a:lnTo>
                    <a:pt x="513734" y="1027972"/>
                  </a:lnTo>
                  <a:lnTo>
                    <a:pt x="504220" y="1027299"/>
                  </a:lnTo>
                  <a:lnTo>
                    <a:pt x="499084" y="1034792"/>
                  </a:lnTo>
                  <a:lnTo>
                    <a:pt x="497148" y="1030161"/>
                  </a:lnTo>
                  <a:lnTo>
                    <a:pt x="487382" y="1033445"/>
                  </a:lnTo>
                  <a:lnTo>
                    <a:pt x="491760" y="1050956"/>
                  </a:lnTo>
                  <a:lnTo>
                    <a:pt x="487466" y="1054240"/>
                  </a:lnTo>
                  <a:lnTo>
                    <a:pt x="488897" y="1061059"/>
                  </a:lnTo>
                  <a:lnTo>
                    <a:pt x="469449" y="1052219"/>
                  </a:lnTo>
                  <a:lnTo>
                    <a:pt x="443434" y="1054661"/>
                  </a:lnTo>
                  <a:lnTo>
                    <a:pt x="444276" y="1050114"/>
                  </a:lnTo>
                  <a:lnTo>
                    <a:pt x="442003" y="1051546"/>
                  </a:lnTo>
                  <a:lnTo>
                    <a:pt x="437709" y="1045652"/>
                  </a:lnTo>
                  <a:lnTo>
                    <a:pt x="424407" y="1064174"/>
                  </a:lnTo>
                  <a:lnTo>
                    <a:pt x="419271" y="1061565"/>
                  </a:lnTo>
                  <a:lnTo>
                    <a:pt x="420618" y="1054156"/>
                  </a:lnTo>
                  <a:lnTo>
                    <a:pt x="414051" y="1059376"/>
                  </a:lnTo>
                  <a:lnTo>
                    <a:pt x="411273" y="1053230"/>
                  </a:lnTo>
                  <a:lnTo>
                    <a:pt x="408411" y="1058197"/>
                  </a:lnTo>
                  <a:lnTo>
                    <a:pt x="405717" y="1047084"/>
                  </a:lnTo>
                  <a:lnTo>
                    <a:pt x="410263" y="1039591"/>
                  </a:lnTo>
                  <a:lnTo>
                    <a:pt x="416072" y="1038833"/>
                  </a:lnTo>
                  <a:lnTo>
                    <a:pt x="413294" y="1036392"/>
                  </a:lnTo>
                  <a:lnTo>
                    <a:pt x="418934" y="1027720"/>
                  </a:lnTo>
                  <a:lnTo>
                    <a:pt x="424407" y="1027551"/>
                  </a:lnTo>
                  <a:lnTo>
                    <a:pt x="418598" y="1024941"/>
                  </a:lnTo>
                  <a:lnTo>
                    <a:pt x="411189" y="1029740"/>
                  </a:lnTo>
                  <a:lnTo>
                    <a:pt x="402770" y="1022921"/>
                  </a:lnTo>
                  <a:lnTo>
                    <a:pt x="400244" y="1028562"/>
                  </a:lnTo>
                  <a:lnTo>
                    <a:pt x="396371" y="1023005"/>
                  </a:lnTo>
                  <a:lnTo>
                    <a:pt x="399065" y="1015428"/>
                  </a:lnTo>
                  <a:lnTo>
                    <a:pt x="390057" y="1013997"/>
                  </a:lnTo>
                  <a:lnTo>
                    <a:pt x="383995" y="1019890"/>
                  </a:lnTo>
                  <a:lnTo>
                    <a:pt x="383995" y="1027467"/>
                  </a:lnTo>
                  <a:cubicBezTo>
                    <a:pt x="383995" y="1027467"/>
                    <a:pt x="388878" y="1023763"/>
                    <a:pt x="388878" y="1023763"/>
                  </a:cubicBezTo>
                  <a:lnTo>
                    <a:pt x="392835" y="1029319"/>
                  </a:lnTo>
                  <a:lnTo>
                    <a:pt x="398139" y="1027214"/>
                  </a:lnTo>
                  <a:lnTo>
                    <a:pt x="396203" y="1035550"/>
                  </a:lnTo>
                  <a:lnTo>
                    <a:pt x="399318" y="1038580"/>
                  </a:lnTo>
                  <a:lnTo>
                    <a:pt x="396792" y="1041190"/>
                  </a:lnTo>
                  <a:lnTo>
                    <a:pt x="386353" y="1031929"/>
                  </a:lnTo>
                  <a:lnTo>
                    <a:pt x="387279" y="1041864"/>
                  </a:lnTo>
                  <a:lnTo>
                    <a:pt x="393593" y="1050704"/>
                  </a:lnTo>
                  <a:lnTo>
                    <a:pt x="391572" y="1054324"/>
                  </a:lnTo>
                  <a:lnTo>
                    <a:pt x="383995" y="1056513"/>
                  </a:lnTo>
                  <a:lnTo>
                    <a:pt x="383827" y="1050451"/>
                  </a:lnTo>
                  <a:lnTo>
                    <a:pt x="379702" y="1048936"/>
                  </a:lnTo>
                  <a:lnTo>
                    <a:pt x="375829" y="1051378"/>
                  </a:lnTo>
                  <a:lnTo>
                    <a:pt x="381048" y="1052893"/>
                  </a:lnTo>
                  <a:lnTo>
                    <a:pt x="380123" y="1057692"/>
                  </a:lnTo>
                  <a:lnTo>
                    <a:pt x="374482" y="1058197"/>
                  </a:lnTo>
                  <a:lnTo>
                    <a:pt x="370693" y="1050872"/>
                  </a:lnTo>
                  <a:lnTo>
                    <a:pt x="367494" y="1052556"/>
                  </a:lnTo>
                  <a:lnTo>
                    <a:pt x="369683" y="1057355"/>
                  </a:lnTo>
                  <a:lnTo>
                    <a:pt x="360843" y="1058702"/>
                  </a:lnTo>
                  <a:lnTo>
                    <a:pt x="357054" y="1052304"/>
                  </a:lnTo>
                  <a:lnTo>
                    <a:pt x="359243" y="1048346"/>
                  </a:lnTo>
                  <a:lnTo>
                    <a:pt x="352845" y="1042790"/>
                  </a:lnTo>
                  <a:lnTo>
                    <a:pt x="345604" y="1053398"/>
                  </a:lnTo>
                  <a:lnTo>
                    <a:pt x="341816" y="1052388"/>
                  </a:lnTo>
                  <a:lnTo>
                    <a:pt x="342321" y="1043884"/>
                  </a:lnTo>
                  <a:lnTo>
                    <a:pt x="347961" y="1036223"/>
                  </a:lnTo>
                  <a:lnTo>
                    <a:pt x="340132" y="1031845"/>
                  </a:lnTo>
                  <a:lnTo>
                    <a:pt x="338869" y="1026204"/>
                  </a:lnTo>
                  <a:lnTo>
                    <a:pt x="332891" y="1032435"/>
                  </a:lnTo>
                  <a:lnTo>
                    <a:pt x="337017" y="1034623"/>
                  </a:lnTo>
                  <a:lnTo>
                    <a:pt x="337185" y="1042032"/>
                  </a:lnTo>
                  <a:lnTo>
                    <a:pt x="328850" y="1037317"/>
                  </a:lnTo>
                  <a:lnTo>
                    <a:pt x="315380" y="1047926"/>
                  </a:lnTo>
                  <a:lnTo>
                    <a:pt x="316053" y="1030414"/>
                  </a:lnTo>
                  <a:lnTo>
                    <a:pt x="318831" y="1032435"/>
                  </a:lnTo>
                  <a:lnTo>
                    <a:pt x="321778" y="1026794"/>
                  </a:lnTo>
                  <a:lnTo>
                    <a:pt x="327419" y="1029067"/>
                  </a:lnTo>
                  <a:lnTo>
                    <a:pt x="332639" y="1024689"/>
                  </a:lnTo>
                  <a:lnTo>
                    <a:pt x="329608" y="1012060"/>
                  </a:lnTo>
                  <a:lnTo>
                    <a:pt x="325146" y="1015596"/>
                  </a:lnTo>
                  <a:lnTo>
                    <a:pt x="316137" y="1013070"/>
                  </a:lnTo>
                  <a:lnTo>
                    <a:pt x="309991" y="1035550"/>
                  </a:lnTo>
                  <a:lnTo>
                    <a:pt x="303593" y="1027383"/>
                  </a:lnTo>
                  <a:lnTo>
                    <a:pt x="304687" y="1021742"/>
                  </a:lnTo>
                  <a:lnTo>
                    <a:pt x="299636" y="1022163"/>
                  </a:lnTo>
                  <a:lnTo>
                    <a:pt x="301151" y="1018795"/>
                  </a:lnTo>
                  <a:lnTo>
                    <a:pt x="310244" y="1015344"/>
                  </a:lnTo>
                  <a:lnTo>
                    <a:pt x="309234" y="1011471"/>
                  </a:lnTo>
                  <a:lnTo>
                    <a:pt x="315716" y="1004567"/>
                  </a:lnTo>
                  <a:lnTo>
                    <a:pt x="328850" y="1002126"/>
                  </a:lnTo>
                  <a:lnTo>
                    <a:pt x="325651" y="1006588"/>
                  </a:lnTo>
                  <a:lnTo>
                    <a:pt x="318831" y="1006925"/>
                  </a:lnTo>
                  <a:lnTo>
                    <a:pt x="325230" y="1011555"/>
                  </a:lnTo>
                  <a:lnTo>
                    <a:pt x="333986" y="1006840"/>
                  </a:lnTo>
                  <a:lnTo>
                    <a:pt x="330787" y="994549"/>
                  </a:lnTo>
                  <a:lnTo>
                    <a:pt x="325314" y="996569"/>
                  </a:lnTo>
                  <a:lnTo>
                    <a:pt x="320768" y="992949"/>
                  </a:lnTo>
                  <a:lnTo>
                    <a:pt x="326493" y="986466"/>
                  </a:lnTo>
                  <a:lnTo>
                    <a:pt x="323125" y="978468"/>
                  </a:lnTo>
                  <a:lnTo>
                    <a:pt x="327587" y="976447"/>
                  </a:lnTo>
                  <a:lnTo>
                    <a:pt x="325651" y="970891"/>
                  </a:lnTo>
                  <a:lnTo>
                    <a:pt x="323209" y="974511"/>
                  </a:lnTo>
                  <a:lnTo>
                    <a:pt x="322031" y="970975"/>
                  </a:lnTo>
                  <a:lnTo>
                    <a:pt x="315716" y="971396"/>
                  </a:lnTo>
                  <a:lnTo>
                    <a:pt x="316053" y="977794"/>
                  </a:lnTo>
                  <a:lnTo>
                    <a:pt x="307634" y="980573"/>
                  </a:lnTo>
                  <a:lnTo>
                    <a:pt x="312685" y="988992"/>
                  </a:lnTo>
                  <a:lnTo>
                    <a:pt x="308644" y="995811"/>
                  </a:lnTo>
                  <a:lnTo>
                    <a:pt x="305024" y="993117"/>
                  </a:lnTo>
                  <a:lnTo>
                    <a:pt x="310665" y="991518"/>
                  </a:lnTo>
                  <a:lnTo>
                    <a:pt x="307887" y="989329"/>
                  </a:lnTo>
                  <a:lnTo>
                    <a:pt x="294921" y="987308"/>
                  </a:lnTo>
                  <a:lnTo>
                    <a:pt x="290543" y="982509"/>
                  </a:lnTo>
                  <a:lnTo>
                    <a:pt x="289280" y="989834"/>
                  </a:lnTo>
                  <a:lnTo>
                    <a:pt x="294669" y="995559"/>
                  </a:lnTo>
                  <a:lnTo>
                    <a:pt x="304856" y="996232"/>
                  </a:lnTo>
                  <a:lnTo>
                    <a:pt x="292564" y="999684"/>
                  </a:lnTo>
                  <a:lnTo>
                    <a:pt x="296352" y="1010292"/>
                  </a:lnTo>
                  <a:lnTo>
                    <a:pt x="287428" y="1011387"/>
                  </a:lnTo>
                  <a:lnTo>
                    <a:pt x="286586" y="1006335"/>
                  </a:lnTo>
                  <a:lnTo>
                    <a:pt x="277578" y="1004567"/>
                  </a:lnTo>
                  <a:lnTo>
                    <a:pt x="277325" y="998253"/>
                  </a:lnTo>
                  <a:lnTo>
                    <a:pt x="279514" y="1001452"/>
                  </a:lnTo>
                  <a:lnTo>
                    <a:pt x="285239" y="996569"/>
                  </a:lnTo>
                  <a:lnTo>
                    <a:pt x="282461" y="992865"/>
                  </a:lnTo>
                  <a:lnTo>
                    <a:pt x="276652" y="993622"/>
                  </a:lnTo>
                  <a:lnTo>
                    <a:pt x="272358" y="1000947"/>
                  </a:lnTo>
                  <a:lnTo>
                    <a:pt x="267896" y="998842"/>
                  </a:lnTo>
                  <a:lnTo>
                    <a:pt x="265202" y="1003725"/>
                  </a:lnTo>
                  <a:lnTo>
                    <a:pt x="260403" y="1003052"/>
                  </a:lnTo>
                  <a:lnTo>
                    <a:pt x="263097" y="1011639"/>
                  </a:lnTo>
                  <a:lnTo>
                    <a:pt x="254089" y="1009450"/>
                  </a:lnTo>
                  <a:lnTo>
                    <a:pt x="256951" y="1016607"/>
                  </a:lnTo>
                  <a:lnTo>
                    <a:pt x="254089" y="1020479"/>
                  </a:lnTo>
                  <a:lnTo>
                    <a:pt x="249711" y="1020984"/>
                  </a:lnTo>
                  <a:lnTo>
                    <a:pt x="248279" y="1017112"/>
                  </a:lnTo>
                  <a:lnTo>
                    <a:pt x="243817" y="1023173"/>
                  </a:lnTo>
                  <a:lnTo>
                    <a:pt x="239187" y="1020984"/>
                  </a:lnTo>
                  <a:lnTo>
                    <a:pt x="236829" y="1024015"/>
                  </a:lnTo>
                  <a:lnTo>
                    <a:pt x="241544" y="1027551"/>
                  </a:lnTo>
                  <a:lnTo>
                    <a:pt x="249037" y="1023005"/>
                  </a:lnTo>
                  <a:lnTo>
                    <a:pt x="261750" y="1029909"/>
                  </a:lnTo>
                  <a:lnTo>
                    <a:pt x="266801" y="1061312"/>
                  </a:lnTo>
                  <a:lnTo>
                    <a:pt x="274715" y="1068384"/>
                  </a:lnTo>
                  <a:lnTo>
                    <a:pt x="271179" y="1087243"/>
                  </a:lnTo>
                  <a:lnTo>
                    <a:pt x="276736" y="1091284"/>
                  </a:lnTo>
                  <a:lnTo>
                    <a:pt x="279346" y="1099451"/>
                  </a:lnTo>
                  <a:lnTo>
                    <a:pt x="296268" y="1107449"/>
                  </a:lnTo>
                  <a:lnTo>
                    <a:pt x="299131" y="1116457"/>
                  </a:lnTo>
                  <a:lnTo>
                    <a:pt x="296268" y="1120330"/>
                  </a:lnTo>
                  <a:lnTo>
                    <a:pt x="297615" y="1138010"/>
                  </a:lnTo>
                  <a:lnTo>
                    <a:pt x="291890" y="1146598"/>
                  </a:lnTo>
                  <a:lnTo>
                    <a:pt x="293574" y="1157290"/>
                  </a:lnTo>
                  <a:lnTo>
                    <a:pt x="298373" y="1159563"/>
                  </a:lnTo>
                  <a:lnTo>
                    <a:pt x="316895" y="1150470"/>
                  </a:lnTo>
                  <a:lnTo>
                    <a:pt x="331797" y="1178169"/>
                  </a:lnTo>
                  <a:lnTo>
                    <a:pt x="325483" y="1180611"/>
                  </a:lnTo>
                  <a:lnTo>
                    <a:pt x="322536" y="1177412"/>
                  </a:lnTo>
                  <a:lnTo>
                    <a:pt x="321610" y="1183978"/>
                  </a:lnTo>
                  <a:lnTo>
                    <a:pt x="334996" y="1188946"/>
                  </a:lnTo>
                  <a:lnTo>
                    <a:pt x="331881" y="1205952"/>
                  </a:lnTo>
                  <a:lnTo>
                    <a:pt x="321441" y="1216139"/>
                  </a:lnTo>
                  <a:lnTo>
                    <a:pt x="316390" y="1231294"/>
                  </a:lnTo>
                  <a:lnTo>
                    <a:pt x="304856" y="1233735"/>
                  </a:lnTo>
                  <a:lnTo>
                    <a:pt x="300983" y="1239544"/>
                  </a:lnTo>
                  <a:lnTo>
                    <a:pt x="295426" y="1224390"/>
                  </a:lnTo>
                  <a:lnTo>
                    <a:pt x="292901" y="1228094"/>
                  </a:lnTo>
                  <a:lnTo>
                    <a:pt x="290459" y="1225316"/>
                  </a:lnTo>
                  <a:lnTo>
                    <a:pt x="284566" y="1229105"/>
                  </a:lnTo>
                  <a:lnTo>
                    <a:pt x="279346" y="1227084"/>
                  </a:lnTo>
                  <a:lnTo>
                    <a:pt x="263349" y="1205363"/>
                  </a:lnTo>
                  <a:lnTo>
                    <a:pt x="250468" y="1198207"/>
                  </a:lnTo>
                  <a:lnTo>
                    <a:pt x="238008" y="1216897"/>
                  </a:lnTo>
                  <a:lnTo>
                    <a:pt x="228326" y="1221191"/>
                  </a:lnTo>
                  <a:lnTo>
                    <a:pt x="218897" y="1210751"/>
                  </a:lnTo>
                  <a:lnTo>
                    <a:pt x="225043" y="1199890"/>
                  </a:lnTo>
                  <a:lnTo>
                    <a:pt x="208457" y="1187935"/>
                  </a:lnTo>
                  <a:lnTo>
                    <a:pt x="208962" y="1182379"/>
                  </a:lnTo>
                  <a:lnTo>
                    <a:pt x="200206" y="1173370"/>
                  </a:lnTo>
                  <a:lnTo>
                    <a:pt x="207110" y="1166467"/>
                  </a:lnTo>
                  <a:lnTo>
                    <a:pt x="208794" y="1145334"/>
                  </a:lnTo>
                  <a:lnTo>
                    <a:pt x="200290" y="1129759"/>
                  </a:lnTo>
                  <a:lnTo>
                    <a:pt x="198270" y="1116962"/>
                  </a:lnTo>
                  <a:lnTo>
                    <a:pt x="190272" y="1108375"/>
                  </a:lnTo>
                  <a:lnTo>
                    <a:pt x="190524" y="1103576"/>
                  </a:lnTo>
                  <a:lnTo>
                    <a:pt x="219065" y="1080676"/>
                  </a:lnTo>
                  <a:lnTo>
                    <a:pt x="219065" y="1063248"/>
                  </a:lnTo>
                  <a:cubicBezTo>
                    <a:pt x="219065" y="1063248"/>
                    <a:pt x="231020" y="1055082"/>
                    <a:pt x="231020" y="1055082"/>
                  </a:cubicBezTo>
                  <a:lnTo>
                    <a:pt x="239439" y="1055419"/>
                  </a:lnTo>
                  <a:lnTo>
                    <a:pt x="235146" y="1050620"/>
                  </a:lnTo>
                  <a:lnTo>
                    <a:pt x="240113" y="1047589"/>
                  </a:lnTo>
                  <a:lnTo>
                    <a:pt x="229336" y="1042453"/>
                  </a:lnTo>
                  <a:lnTo>
                    <a:pt x="231525" y="1038075"/>
                  </a:lnTo>
                  <a:lnTo>
                    <a:pt x="223948" y="1032519"/>
                  </a:lnTo>
                  <a:lnTo>
                    <a:pt x="222264" y="1022416"/>
                  </a:lnTo>
                  <a:lnTo>
                    <a:pt x="215697" y="1019890"/>
                  </a:lnTo>
                  <a:lnTo>
                    <a:pt x="219823" y="1014838"/>
                  </a:lnTo>
                  <a:lnTo>
                    <a:pt x="213508" y="1007430"/>
                  </a:lnTo>
                  <a:lnTo>
                    <a:pt x="219654" y="1002294"/>
                  </a:lnTo>
                  <a:lnTo>
                    <a:pt x="222685" y="991770"/>
                  </a:lnTo>
                  <a:lnTo>
                    <a:pt x="227905" y="993033"/>
                  </a:lnTo>
                  <a:lnTo>
                    <a:pt x="235566" y="987308"/>
                  </a:lnTo>
                  <a:lnTo>
                    <a:pt x="233462" y="976532"/>
                  </a:lnTo>
                  <a:lnTo>
                    <a:pt x="237082" y="970470"/>
                  </a:lnTo>
                  <a:lnTo>
                    <a:pt x="241628" y="972827"/>
                  </a:lnTo>
                  <a:lnTo>
                    <a:pt x="247101" y="966934"/>
                  </a:lnTo>
                  <a:lnTo>
                    <a:pt x="263855" y="970470"/>
                  </a:lnTo>
                  <a:lnTo>
                    <a:pt x="268654" y="965587"/>
                  </a:lnTo>
                  <a:lnTo>
                    <a:pt x="275726" y="970217"/>
                  </a:lnTo>
                  <a:lnTo>
                    <a:pt x="280777" y="964661"/>
                  </a:lnTo>
                  <a:lnTo>
                    <a:pt x="303340" y="958683"/>
                  </a:lnTo>
                  <a:lnTo>
                    <a:pt x="304435" y="948917"/>
                  </a:lnTo>
                  <a:lnTo>
                    <a:pt x="293069" y="934268"/>
                  </a:lnTo>
                  <a:lnTo>
                    <a:pt x="306034" y="924417"/>
                  </a:lnTo>
                  <a:lnTo>
                    <a:pt x="306371" y="921302"/>
                  </a:lnTo>
                  <a:lnTo>
                    <a:pt x="302246" y="920713"/>
                  </a:lnTo>
                  <a:lnTo>
                    <a:pt x="304435" y="918356"/>
                  </a:lnTo>
                  <a:lnTo>
                    <a:pt x="313359" y="924417"/>
                  </a:lnTo>
                  <a:lnTo>
                    <a:pt x="310665" y="912378"/>
                  </a:lnTo>
                  <a:lnTo>
                    <a:pt x="317063" y="910442"/>
                  </a:lnTo>
                  <a:lnTo>
                    <a:pt x="315969" y="901517"/>
                  </a:lnTo>
                  <a:lnTo>
                    <a:pt x="325314" y="894866"/>
                  </a:lnTo>
                  <a:lnTo>
                    <a:pt x="327924" y="877691"/>
                  </a:lnTo>
                  <a:lnTo>
                    <a:pt x="338280" y="868851"/>
                  </a:lnTo>
                  <a:lnTo>
                    <a:pt x="327587" y="857570"/>
                  </a:lnTo>
                  <a:lnTo>
                    <a:pt x="337774" y="854455"/>
                  </a:lnTo>
                  <a:lnTo>
                    <a:pt x="333649" y="846456"/>
                  </a:lnTo>
                  <a:lnTo>
                    <a:pt x="340300" y="846035"/>
                  </a:lnTo>
                  <a:lnTo>
                    <a:pt x="341310" y="838795"/>
                  </a:lnTo>
                  <a:lnTo>
                    <a:pt x="347793" y="839048"/>
                  </a:lnTo>
                  <a:lnTo>
                    <a:pt x="344257" y="832312"/>
                  </a:lnTo>
                  <a:lnTo>
                    <a:pt x="349561" y="828271"/>
                  </a:lnTo>
                  <a:lnTo>
                    <a:pt x="352424" y="831302"/>
                  </a:lnTo>
                  <a:lnTo>
                    <a:pt x="354192" y="823557"/>
                  </a:lnTo>
                  <a:lnTo>
                    <a:pt x="360001" y="822715"/>
                  </a:lnTo>
                  <a:lnTo>
                    <a:pt x="358064" y="818926"/>
                  </a:lnTo>
                  <a:lnTo>
                    <a:pt x="361264" y="816989"/>
                  </a:lnTo>
                  <a:lnTo>
                    <a:pt x="351245" y="813454"/>
                  </a:lnTo>
                  <a:lnTo>
                    <a:pt x="353013" y="802593"/>
                  </a:lnTo>
                  <a:lnTo>
                    <a:pt x="358401" y="802761"/>
                  </a:lnTo>
                  <a:lnTo>
                    <a:pt x="360085" y="797289"/>
                  </a:lnTo>
                  <a:lnTo>
                    <a:pt x="346278" y="795100"/>
                  </a:lnTo>
                  <a:lnTo>
                    <a:pt x="348467" y="785755"/>
                  </a:lnTo>
                  <a:lnTo>
                    <a:pt x="341310" y="776241"/>
                  </a:lnTo>
                  <a:lnTo>
                    <a:pt x="337353" y="776410"/>
                  </a:lnTo>
                  <a:lnTo>
                    <a:pt x="336175" y="770179"/>
                  </a:lnTo>
                  <a:lnTo>
                    <a:pt x="334154" y="771779"/>
                  </a:lnTo>
                  <a:lnTo>
                    <a:pt x="338700" y="764623"/>
                  </a:lnTo>
                  <a:lnTo>
                    <a:pt x="336512" y="749974"/>
                  </a:lnTo>
                  <a:lnTo>
                    <a:pt x="326745" y="754267"/>
                  </a:lnTo>
                  <a:lnTo>
                    <a:pt x="328513" y="747532"/>
                  </a:lnTo>
                  <a:lnTo>
                    <a:pt x="320684" y="744249"/>
                  </a:lnTo>
                  <a:lnTo>
                    <a:pt x="313780" y="745933"/>
                  </a:lnTo>
                  <a:lnTo>
                    <a:pt x="304351" y="733893"/>
                  </a:lnTo>
                  <a:lnTo>
                    <a:pt x="296437" y="734061"/>
                  </a:lnTo>
                  <a:lnTo>
                    <a:pt x="291975" y="728505"/>
                  </a:lnTo>
                  <a:lnTo>
                    <a:pt x="288775" y="731115"/>
                  </a:lnTo>
                  <a:lnTo>
                    <a:pt x="287428" y="726989"/>
                  </a:lnTo>
                  <a:lnTo>
                    <a:pt x="277494" y="733135"/>
                  </a:lnTo>
                  <a:lnTo>
                    <a:pt x="261076" y="735408"/>
                  </a:lnTo>
                  <a:lnTo>
                    <a:pt x="240786" y="727410"/>
                  </a:lnTo>
                  <a:lnTo>
                    <a:pt x="236408" y="720675"/>
                  </a:lnTo>
                  <a:lnTo>
                    <a:pt x="230010" y="722106"/>
                  </a:lnTo>
                  <a:lnTo>
                    <a:pt x="223275" y="712340"/>
                  </a:lnTo>
                  <a:lnTo>
                    <a:pt x="211067" y="714361"/>
                  </a:lnTo>
                  <a:lnTo>
                    <a:pt x="207363" y="722864"/>
                  </a:lnTo>
                  <a:lnTo>
                    <a:pt x="198354" y="719833"/>
                  </a:lnTo>
                  <a:lnTo>
                    <a:pt x="198354" y="719833"/>
                  </a:lnTo>
                  <a:lnTo>
                    <a:pt x="195071" y="709394"/>
                  </a:lnTo>
                  <a:lnTo>
                    <a:pt x="201301" y="710572"/>
                  </a:lnTo>
                  <a:lnTo>
                    <a:pt x="207615" y="702490"/>
                  </a:lnTo>
                  <a:lnTo>
                    <a:pt x="199449" y="696428"/>
                  </a:lnTo>
                  <a:lnTo>
                    <a:pt x="197596" y="699375"/>
                  </a:lnTo>
                  <a:lnTo>
                    <a:pt x="181011" y="696512"/>
                  </a:lnTo>
                  <a:lnTo>
                    <a:pt x="179243" y="706110"/>
                  </a:lnTo>
                  <a:lnTo>
                    <a:pt x="168803" y="704005"/>
                  </a:lnTo>
                  <a:lnTo>
                    <a:pt x="169813" y="712088"/>
                  </a:lnTo>
                  <a:lnTo>
                    <a:pt x="165267" y="714866"/>
                  </a:lnTo>
                  <a:lnTo>
                    <a:pt x="162573" y="705016"/>
                  </a:lnTo>
                  <a:lnTo>
                    <a:pt x="151207" y="707120"/>
                  </a:lnTo>
                  <a:lnTo>
                    <a:pt x="143798" y="702237"/>
                  </a:lnTo>
                  <a:lnTo>
                    <a:pt x="142030" y="709225"/>
                  </a:lnTo>
                  <a:lnTo>
                    <a:pt x="117952" y="699627"/>
                  </a:lnTo>
                  <a:lnTo>
                    <a:pt x="111890" y="703837"/>
                  </a:lnTo>
                  <a:lnTo>
                    <a:pt x="111301" y="710825"/>
                  </a:lnTo>
                  <a:lnTo>
                    <a:pt x="91684" y="720423"/>
                  </a:lnTo>
                  <a:lnTo>
                    <a:pt x="76866" y="722527"/>
                  </a:lnTo>
                  <a:lnTo>
                    <a:pt x="72825" y="717392"/>
                  </a:lnTo>
                  <a:lnTo>
                    <a:pt x="69794" y="729263"/>
                  </a:lnTo>
                  <a:lnTo>
                    <a:pt x="71983" y="733388"/>
                  </a:lnTo>
                  <a:lnTo>
                    <a:pt x="64069" y="737429"/>
                  </a:lnTo>
                  <a:lnTo>
                    <a:pt x="66932" y="732883"/>
                  </a:lnTo>
                  <a:lnTo>
                    <a:pt x="60618" y="732883"/>
                  </a:lnTo>
                  <a:cubicBezTo>
                    <a:pt x="60618" y="732883"/>
                    <a:pt x="62470" y="723032"/>
                    <a:pt x="62470" y="723032"/>
                  </a:cubicBezTo>
                  <a:lnTo>
                    <a:pt x="59523" y="713519"/>
                  </a:lnTo>
                  <a:lnTo>
                    <a:pt x="99430" y="692387"/>
                  </a:lnTo>
                  <a:lnTo>
                    <a:pt x="114837" y="689524"/>
                  </a:lnTo>
                  <a:lnTo>
                    <a:pt x="118120" y="682705"/>
                  </a:lnTo>
                  <a:lnTo>
                    <a:pt x="113069" y="680937"/>
                  </a:lnTo>
                  <a:lnTo>
                    <a:pt x="112311" y="687083"/>
                  </a:lnTo>
                  <a:lnTo>
                    <a:pt x="109027" y="687083"/>
                  </a:lnTo>
                  <a:cubicBezTo>
                    <a:pt x="109027" y="687083"/>
                    <a:pt x="103723" y="676896"/>
                    <a:pt x="103723" y="676896"/>
                  </a:cubicBezTo>
                  <a:lnTo>
                    <a:pt x="95641" y="684052"/>
                  </a:lnTo>
                  <a:lnTo>
                    <a:pt x="83349" y="679843"/>
                  </a:lnTo>
                  <a:lnTo>
                    <a:pt x="84780" y="671676"/>
                  </a:lnTo>
                  <a:lnTo>
                    <a:pt x="76951" y="673781"/>
                  </a:lnTo>
                  <a:lnTo>
                    <a:pt x="72909" y="668224"/>
                  </a:lnTo>
                  <a:lnTo>
                    <a:pt x="89158" y="662667"/>
                  </a:lnTo>
                  <a:lnTo>
                    <a:pt x="91684" y="653659"/>
                  </a:lnTo>
                  <a:lnTo>
                    <a:pt x="100440" y="652228"/>
                  </a:lnTo>
                  <a:lnTo>
                    <a:pt x="103639" y="647345"/>
                  </a:lnTo>
                  <a:lnTo>
                    <a:pt x="97746" y="643977"/>
                  </a:lnTo>
                  <a:lnTo>
                    <a:pt x="98588" y="639683"/>
                  </a:lnTo>
                  <a:lnTo>
                    <a:pt x="89327" y="627391"/>
                  </a:lnTo>
                  <a:lnTo>
                    <a:pt x="93284" y="618888"/>
                  </a:lnTo>
                  <a:lnTo>
                    <a:pt x="86296" y="622172"/>
                  </a:lnTo>
                  <a:lnTo>
                    <a:pt x="72657" y="611311"/>
                  </a:lnTo>
                  <a:lnTo>
                    <a:pt x="61123" y="607775"/>
                  </a:lnTo>
                  <a:lnTo>
                    <a:pt x="58176" y="602555"/>
                  </a:lnTo>
                  <a:lnTo>
                    <a:pt x="60702" y="595231"/>
                  </a:lnTo>
                  <a:lnTo>
                    <a:pt x="54893" y="592115"/>
                  </a:lnTo>
                  <a:lnTo>
                    <a:pt x="52451" y="584370"/>
                  </a:lnTo>
                  <a:lnTo>
                    <a:pt x="44116" y="581676"/>
                  </a:lnTo>
                  <a:lnTo>
                    <a:pt x="43274" y="573509"/>
                  </a:lnTo>
                  <a:lnTo>
                    <a:pt x="46726" y="569047"/>
                  </a:lnTo>
                  <a:lnTo>
                    <a:pt x="39822" y="565427"/>
                  </a:lnTo>
                  <a:lnTo>
                    <a:pt x="45295" y="557176"/>
                  </a:lnTo>
                  <a:lnTo>
                    <a:pt x="44284" y="548589"/>
                  </a:lnTo>
                  <a:lnTo>
                    <a:pt x="37381" y="544126"/>
                  </a:lnTo>
                  <a:lnTo>
                    <a:pt x="38560" y="530319"/>
                  </a:lnTo>
                  <a:lnTo>
                    <a:pt x="33592" y="526615"/>
                  </a:lnTo>
                  <a:lnTo>
                    <a:pt x="33592" y="526615"/>
                  </a:lnTo>
                  <a:lnTo>
                    <a:pt x="44790" y="516007"/>
                  </a:lnTo>
                  <a:lnTo>
                    <a:pt x="57671" y="516007"/>
                  </a:lnTo>
                  <a:cubicBezTo>
                    <a:pt x="57671" y="516007"/>
                    <a:pt x="57671" y="508682"/>
                    <a:pt x="57671" y="508682"/>
                  </a:cubicBezTo>
                  <a:lnTo>
                    <a:pt x="65837" y="510871"/>
                  </a:lnTo>
                  <a:lnTo>
                    <a:pt x="67605" y="501357"/>
                  </a:lnTo>
                  <a:lnTo>
                    <a:pt x="76530" y="501610"/>
                  </a:lnTo>
                  <a:lnTo>
                    <a:pt x="79729" y="496390"/>
                  </a:lnTo>
                  <a:lnTo>
                    <a:pt x="75014" y="494285"/>
                  </a:lnTo>
                  <a:lnTo>
                    <a:pt x="79392" y="489234"/>
                  </a:lnTo>
                  <a:lnTo>
                    <a:pt x="69458" y="479047"/>
                  </a:lnTo>
                  <a:lnTo>
                    <a:pt x="67690" y="470628"/>
                  </a:lnTo>
                  <a:lnTo>
                    <a:pt x="69373" y="466250"/>
                  </a:lnTo>
                  <a:lnTo>
                    <a:pt x="71815" y="468270"/>
                  </a:lnTo>
                  <a:lnTo>
                    <a:pt x="72573" y="455894"/>
                  </a:lnTo>
                  <a:lnTo>
                    <a:pt x="80655" y="451516"/>
                  </a:lnTo>
                  <a:lnTo>
                    <a:pt x="71815" y="450843"/>
                  </a:lnTo>
                  <a:lnTo>
                    <a:pt x="71310" y="445455"/>
                  </a:lnTo>
                  <a:lnTo>
                    <a:pt x="76614" y="447475"/>
                  </a:lnTo>
                  <a:lnTo>
                    <a:pt x="76024" y="441834"/>
                  </a:lnTo>
                  <a:lnTo>
                    <a:pt x="80571" y="438214"/>
                  </a:lnTo>
                  <a:lnTo>
                    <a:pt x="67521" y="433836"/>
                  </a:lnTo>
                  <a:lnTo>
                    <a:pt x="71983" y="431647"/>
                  </a:lnTo>
                  <a:lnTo>
                    <a:pt x="72488" y="426343"/>
                  </a:lnTo>
                  <a:lnTo>
                    <a:pt x="66848" y="420113"/>
                  </a:lnTo>
                  <a:lnTo>
                    <a:pt x="72236" y="416072"/>
                  </a:lnTo>
                  <a:lnTo>
                    <a:pt x="68784" y="404959"/>
                  </a:lnTo>
                  <a:lnTo>
                    <a:pt x="44621" y="385763"/>
                  </a:lnTo>
                  <a:lnTo>
                    <a:pt x="44621" y="385763"/>
                  </a:lnTo>
                  <a:lnTo>
                    <a:pt x="36876" y="374145"/>
                  </a:lnTo>
                  <a:lnTo>
                    <a:pt x="44369" y="365642"/>
                  </a:lnTo>
                  <a:lnTo>
                    <a:pt x="39991" y="358485"/>
                  </a:lnTo>
                  <a:lnTo>
                    <a:pt x="42180" y="344173"/>
                  </a:lnTo>
                  <a:lnTo>
                    <a:pt x="35360" y="344846"/>
                  </a:lnTo>
                  <a:lnTo>
                    <a:pt x="24752" y="329692"/>
                  </a:lnTo>
                  <a:lnTo>
                    <a:pt x="19869" y="328177"/>
                  </a:lnTo>
                  <a:lnTo>
                    <a:pt x="23489" y="320094"/>
                  </a:lnTo>
                  <a:lnTo>
                    <a:pt x="18101" y="313696"/>
                  </a:lnTo>
                  <a:lnTo>
                    <a:pt x="18101" y="313696"/>
                  </a:lnTo>
                  <a:lnTo>
                    <a:pt x="17175" y="309065"/>
                  </a:lnTo>
                  <a:lnTo>
                    <a:pt x="24079" y="306203"/>
                  </a:lnTo>
                  <a:lnTo>
                    <a:pt x="18606" y="295763"/>
                  </a:lnTo>
                  <a:lnTo>
                    <a:pt x="22816" y="285576"/>
                  </a:lnTo>
                  <a:lnTo>
                    <a:pt x="6567" y="265370"/>
                  </a:lnTo>
                  <a:lnTo>
                    <a:pt x="9766" y="249963"/>
                  </a:lnTo>
                  <a:lnTo>
                    <a:pt x="7156" y="241291"/>
                  </a:lnTo>
                  <a:lnTo>
                    <a:pt x="10440" y="237587"/>
                  </a:lnTo>
                  <a:lnTo>
                    <a:pt x="7914" y="231609"/>
                  </a:lnTo>
                  <a:lnTo>
                    <a:pt x="12208" y="218897"/>
                  </a:lnTo>
                  <a:lnTo>
                    <a:pt x="6230" y="216034"/>
                  </a:lnTo>
                  <a:lnTo>
                    <a:pt x="5641" y="210562"/>
                  </a:lnTo>
                  <a:lnTo>
                    <a:pt x="10945" y="207868"/>
                  </a:lnTo>
                  <a:lnTo>
                    <a:pt x="7240" y="203658"/>
                  </a:lnTo>
                  <a:lnTo>
                    <a:pt x="9598" y="197260"/>
                  </a:lnTo>
                  <a:lnTo>
                    <a:pt x="0" y="178653"/>
                  </a:lnTo>
                  <a:lnTo>
                    <a:pt x="4378" y="174696"/>
                  </a:lnTo>
                  <a:lnTo>
                    <a:pt x="168" y="165014"/>
                  </a:lnTo>
                  <a:lnTo>
                    <a:pt x="10355" y="143630"/>
                  </a:lnTo>
                  <a:lnTo>
                    <a:pt x="5725" y="130412"/>
                  </a:lnTo>
                  <a:lnTo>
                    <a:pt x="11955" y="125866"/>
                  </a:lnTo>
                  <a:lnTo>
                    <a:pt x="16838" y="102881"/>
                  </a:lnTo>
                  <a:lnTo>
                    <a:pt x="31487" y="83349"/>
                  </a:lnTo>
                  <a:lnTo>
                    <a:pt x="32750" y="73920"/>
                  </a:lnTo>
                  <a:lnTo>
                    <a:pt x="58092" y="61964"/>
                  </a:lnTo>
                  <a:lnTo>
                    <a:pt x="55229" y="59607"/>
                  </a:lnTo>
                  <a:lnTo>
                    <a:pt x="59776" y="49420"/>
                  </a:lnTo>
                  <a:lnTo>
                    <a:pt x="68531" y="45295"/>
                  </a:lnTo>
                  <a:lnTo>
                    <a:pt x="77961" y="26099"/>
                  </a:lnTo>
                  <a:lnTo>
                    <a:pt x="85622" y="20206"/>
                  </a:lnTo>
                  <a:lnTo>
                    <a:pt x="89411" y="7998"/>
                  </a:lnTo>
                  <a:lnTo>
                    <a:pt x="86380" y="5220"/>
                  </a:lnTo>
                  <a:lnTo>
                    <a:pt x="86380" y="5220"/>
                  </a:lnTo>
                  <a:lnTo>
                    <a:pt x="84275" y="1094"/>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7" name="Google Shape;187;p11"/>
            <p:cNvSpPr/>
            <p:nvPr/>
          </p:nvSpPr>
          <p:spPr>
            <a:xfrm>
              <a:off x="8183706" y="1815635"/>
              <a:ext cx="608785" cy="562564"/>
            </a:xfrm>
            <a:custGeom>
              <a:rect b="b" l="l" r="r" t="t"/>
              <a:pathLst>
                <a:path extrusionOk="0" h="562564" w="608785">
                  <a:moveTo>
                    <a:pt x="287091" y="23910"/>
                  </a:moveTo>
                  <a:lnTo>
                    <a:pt x="296521" y="35697"/>
                  </a:lnTo>
                  <a:lnTo>
                    <a:pt x="293995" y="44537"/>
                  </a:lnTo>
                  <a:lnTo>
                    <a:pt x="300814" y="49336"/>
                  </a:lnTo>
                  <a:lnTo>
                    <a:pt x="302919" y="61880"/>
                  </a:lnTo>
                  <a:lnTo>
                    <a:pt x="309991" y="70215"/>
                  </a:lnTo>
                  <a:lnTo>
                    <a:pt x="320010" y="72573"/>
                  </a:lnTo>
                  <a:lnTo>
                    <a:pt x="325482" y="89243"/>
                  </a:lnTo>
                  <a:lnTo>
                    <a:pt x="341058" y="88906"/>
                  </a:lnTo>
                  <a:lnTo>
                    <a:pt x="346362" y="102292"/>
                  </a:lnTo>
                  <a:lnTo>
                    <a:pt x="356212" y="108691"/>
                  </a:lnTo>
                  <a:lnTo>
                    <a:pt x="367999" y="99935"/>
                  </a:lnTo>
                  <a:lnTo>
                    <a:pt x="376923" y="100440"/>
                  </a:lnTo>
                  <a:lnTo>
                    <a:pt x="383490" y="95641"/>
                  </a:lnTo>
                  <a:lnTo>
                    <a:pt x="394603" y="101619"/>
                  </a:lnTo>
                  <a:lnTo>
                    <a:pt x="403359" y="101366"/>
                  </a:lnTo>
                  <a:lnTo>
                    <a:pt x="413967" y="119215"/>
                  </a:lnTo>
                  <a:lnTo>
                    <a:pt x="436699" y="129149"/>
                  </a:lnTo>
                  <a:lnTo>
                    <a:pt x="447138" y="142367"/>
                  </a:lnTo>
                  <a:lnTo>
                    <a:pt x="456652" y="135548"/>
                  </a:lnTo>
                  <a:lnTo>
                    <a:pt x="462545" y="145566"/>
                  </a:lnTo>
                  <a:lnTo>
                    <a:pt x="468270" y="145314"/>
                  </a:lnTo>
                  <a:lnTo>
                    <a:pt x="470796" y="150955"/>
                  </a:lnTo>
                  <a:lnTo>
                    <a:pt x="467681" y="159290"/>
                  </a:lnTo>
                  <a:lnTo>
                    <a:pt x="460777" y="164930"/>
                  </a:lnTo>
                  <a:lnTo>
                    <a:pt x="465829" y="169982"/>
                  </a:lnTo>
                  <a:lnTo>
                    <a:pt x="467008" y="183536"/>
                  </a:lnTo>
                  <a:lnTo>
                    <a:pt x="482835" y="185894"/>
                  </a:lnTo>
                  <a:lnTo>
                    <a:pt x="493864" y="194229"/>
                  </a:lnTo>
                  <a:lnTo>
                    <a:pt x="499589" y="193303"/>
                  </a:lnTo>
                  <a:lnTo>
                    <a:pt x="521816" y="209046"/>
                  </a:lnTo>
                  <a:lnTo>
                    <a:pt x="532003" y="202311"/>
                  </a:lnTo>
                  <a:lnTo>
                    <a:pt x="559028" y="220581"/>
                  </a:lnTo>
                  <a:lnTo>
                    <a:pt x="572078" y="236577"/>
                  </a:lnTo>
                  <a:lnTo>
                    <a:pt x="608785" y="250300"/>
                  </a:lnTo>
                  <a:lnTo>
                    <a:pt x="608617" y="253583"/>
                  </a:lnTo>
                  <a:lnTo>
                    <a:pt x="603565" y="251563"/>
                  </a:lnTo>
                  <a:lnTo>
                    <a:pt x="589758" y="256362"/>
                  </a:lnTo>
                  <a:lnTo>
                    <a:pt x="581423" y="267475"/>
                  </a:lnTo>
                  <a:lnTo>
                    <a:pt x="584033" y="275726"/>
                  </a:lnTo>
                  <a:lnTo>
                    <a:pt x="563575" y="291890"/>
                  </a:lnTo>
                  <a:lnTo>
                    <a:pt x="561217" y="300646"/>
                  </a:lnTo>
                  <a:lnTo>
                    <a:pt x="548589" y="310581"/>
                  </a:lnTo>
                  <a:lnTo>
                    <a:pt x="535792" y="310412"/>
                  </a:lnTo>
                  <a:lnTo>
                    <a:pt x="526867" y="332723"/>
                  </a:lnTo>
                  <a:lnTo>
                    <a:pt x="516764" y="343247"/>
                  </a:lnTo>
                  <a:lnTo>
                    <a:pt x="506325" y="341563"/>
                  </a:lnTo>
                  <a:lnTo>
                    <a:pt x="494370" y="352760"/>
                  </a:lnTo>
                  <a:lnTo>
                    <a:pt x="497232" y="368167"/>
                  </a:lnTo>
                  <a:lnTo>
                    <a:pt x="503546" y="375492"/>
                  </a:lnTo>
                  <a:lnTo>
                    <a:pt x="501357" y="384501"/>
                  </a:lnTo>
                  <a:lnTo>
                    <a:pt x="496222" y="391320"/>
                  </a:lnTo>
                  <a:lnTo>
                    <a:pt x="489823" y="393004"/>
                  </a:lnTo>
                  <a:lnTo>
                    <a:pt x="491086" y="399907"/>
                  </a:lnTo>
                  <a:lnTo>
                    <a:pt x="479973" y="408411"/>
                  </a:lnTo>
                  <a:lnTo>
                    <a:pt x="482751" y="413294"/>
                  </a:lnTo>
                  <a:lnTo>
                    <a:pt x="472312" y="415062"/>
                  </a:lnTo>
                  <a:lnTo>
                    <a:pt x="472059" y="421713"/>
                  </a:lnTo>
                  <a:lnTo>
                    <a:pt x="477952" y="425670"/>
                  </a:lnTo>
                  <a:lnTo>
                    <a:pt x="478710" y="434678"/>
                  </a:lnTo>
                  <a:lnTo>
                    <a:pt x="485361" y="441582"/>
                  </a:lnTo>
                  <a:lnTo>
                    <a:pt x="481909" y="463556"/>
                  </a:lnTo>
                  <a:lnTo>
                    <a:pt x="473238" y="460441"/>
                  </a:lnTo>
                  <a:lnTo>
                    <a:pt x="477363" y="476353"/>
                  </a:lnTo>
                  <a:lnTo>
                    <a:pt x="470628" y="481152"/>
                  </a:lnTo>
                  <a:lnTo>
                    <a:pt x="461956" y="477363"/>
                  </a:lnTo>
                  <a:lnTo>
                    <a:pt x="454884" y="484351"/>
                  </a:lnTo>
                  <a:lnTo>
                    <a:pt x="453369" y="503715"/>
                  </a:lnTo>
                  <a:lnTo>
                    <a:pt x="450254" y="508851"/>
                  </a:lnTo>
                  <a:lnTo>
                    <a:pt x="447138" y="507924"/>
                  </a:lnTo>
                  <a:lnTo>
                    <a:pt x="439814" y="522069"/>
                  </a:lnTo>
                  <a:lnTo>
                    <a:pt x="442003" y="539496"/>
                  </a:lnTo>
                  <a:lnTo>
                    <a:pt x="442003" y="539496"/>
                  </a:lnTo>
                  <a:lnTo>
                    <a:pt x="433752" y="545558"/>
                  </a:lnTo>
                  <a:lnTo>
                    <a:pt x="436362" y="548926"/>
                  </a:lnTo>
                  <a:lnTo>
                    <a:pt x="431647" y="558187"/>
                  </a:lnTo>
                  <a:lnTo>
                    <a:pt x="423565" y="562564"/>
                  </a:lnTo>
                  <a:lnTo>
                    <a:pt x="415567" y="559113"/>
                  </a:lnTo>
                  <a:lnTo>
                    <a:pt x="409673" y="548420"/>
                  </a:lnTo>
                  <a:lnTo>
                    <a:pt x="411862" y="545137"/>
                  </a:lnTo>
                  <a:lnTo>
                    <a:pt x="401170" y="543790"/>
                  </a:lnTo>
                  <a:lnTo>
                    <a:pt x="407316" y="541853"/>
                  </a:lnTo>
                  <a:lnTo>
                    <a:pt x="403527" y="536634"/>
                  </a:lnTo>
                  <a:lnTo>
                    <a:pt x="398308" y="536634"/>
                  </a:lnTo>
                  <a:cubicBezTo>
                    <a:pt x="398308" y="536634"/>
                    <a:pt x="396792" y="543116"/>
                    <a:pt x="396792" y="543116"/>
                  </a:cubicBezTo>
                  <a:lnTo>
                    <a:pt x="391067" y="544463"/>
                  </a:lnTo>
                  <a:lnTo>
                    <a:pt x="395529" y="532845"/>
                  </a:lnTo>
                  <a:lnTo>
                    <a:pt x="389552" y="527036"/>
                  </a:lnTo>
                  <a:lnTo>
                    <a:pt x="378607" y="529309"/>
                  </a:lnTo>
                  <a:lnTo>
                    <a:pt x="370525" y="535792"/>
                  </a:lnTo>
                  <a:lnTo>
                    <a:pt x="361264" y="531666"/>
                  </a:lnTo>
                  <a:lnTo>
                    <a:pt x="350235" y="536297"/>
                  </a:lnTo>
                  <a:lnTo>
                    <a:pt x="347709" y="526867"/>
                  </a:lnTo>
                  <a:lnTo>
                    <a:pt x="342573" y="532761"/>
                  </a:lnTo>
                  <a:lnTo>
                    <a:pt x="325651" y="534276"/>
                  </a:lnTo>
                  <a:lnTo>
                    <a:pt x="323883" y="518869"/>
                  </a:lnTo>
                  <a:lnTo>
                    <a:pt x="319589" y="517943"/>
                  </a:lnTo>
                  <a:lnTo>
                    <a:pt x="316558" y="511208"/>
                  </a:lnTo>
                  <a:lnTo>
                    <a:pt x="315211" y="514828"/>
                  </a:lnTo>
                  <a:lnTo>
                    <a:pt x="305866" y="514660"/>
                  </a:lnTo>
                  <a:lnTo>
                    <a:pt x="289112" y="499337"/>
                  </a:lnTo>
                  <a:lnTo>
                    <a:pt x="281030" y="500600"/>
                  </a:lnTo>
                  <a:lnTo>
                    <a:pt x="282292" y="494875"/>
                  </a:lnTo>
                  <a:lnTo>
                    <a:pt x="277241" y="491255"/>
                  </a:lnTo>
                  <a:lnTo>
                    <a:pt x="276146" y="479131"/>
                  </a:lnTo>
                  <a:lnTo>
                    <a:pt x="257877" y="470459"/>
                  </a:lnTo>
                  <a:lnTo>
                    <a:pt x="256109" y="481488"/>
                  </a:lnTo>
                  <a:lnTo>
                    <a:pt x="246427" y="471554"/>
                  </a:lnTo>
                  <a:lnTo>
                    <a:pt x="243228" y="475006"/>
                  </a:lnTo>
                  <a:lnTo>
                    <a:pt x="235482" y="474837"/>
                  </a:lnTo>
                  <a:lnTo>
                    <a:pt x="235230" y="464314"/>
                  </a:lnTo>
                  <a:lnTo>
                    <a:pt x="227063" y="452443"/>
                  </a:lnTo>
                  <a:lnTo>
                    <a:pt x="217802" y="453116"/>
                  </a:lnTo>
                  <a:lnTo>
                    <a:pt x="202648" y="441077"/>
                  </a:lnTo>
                  <a:lnTo>
                    <a:pt x="210309" y="434510"/>
                  </a:lnTo>
                  <a:lnTo>
                    <a:pt x="215866" y="438635"/>
                  </a:lnTo>
                  <a:lnTo>
                    <a:pt x="219402" y="427775"/>
                  </a:lnTo>
                  <a:lnTo>
                    <a:pt x="222854" y="430721"/>
                  </a:lnTo>
                  <a:lnTo>
                    <a:pt x="230178" y="425838"/>
                  </a:lnTo>
                  <a:lnTo>
                    <a:pt x="239439" y="412873"/>
                  </a:lnTo>
                  <a:lnTo>
                    <a:pt x="215192" y="408832"/>
                  </a:lnTo>
                  <a:lnTo>
                    <a:pt x="183452" y="391404"/>
                  </a:lnTo>
                  <a:lnTo>
                    <a:pt x="169729" y="378691"/>
                  </a:lnTo>
                  <a:lnTo>
                    <a:pt x="162741" y="354865"/>
                  </a:lnTo>
                  <a:lnTo>
                    <a:pt x="149523" y="348551"/>
                  </a:lnTo>
                  <a:lnTo>
                    <a:pt x="135295" y="343752"/>
                  </a:lnTo>
                  <a:lnTo>
                    <a:pt x="117615" y="362527"/>
                  </a:lnTo>
                  <a:lnTo>
                    <a:pt x="110964" y="361348"/>
                  </a:lnTo>
                  <a:lnTo>
                    <a:pt x="101366" y="368252"/>
                  </a:lnTo>
                  <a:lnTo>
                    <a:pt x="91347" y="383322"/>
                  </a:lnTo>
                  <a:lnTo>
                    <a:pt x="84612" y="385090"/>
                  </a:lnTo>
                  <a:lnTo>
                    <a:pt x="83349" y="393340"/>
                  </a:lnTo>
                  <a:lnTo>
                    <a:pt x="74762" y="394688"/>
                  </a:lnTo>
                  <a:lnTo>
                    <a:pt x="74004" y="386100"/>
                  </a:lnTo>
                  <a:lnTo>
                    <a:pt x="67605" y="385595"/>
                  </a:lnTo>
                  <a:lnTo>
                    <a:pt x="68447" y="380375"/>
                  </a:lnTo>
                  <a:lnTo>
                    <a:pt x="72825" y="380796"/>
                  </a:lnTo>
                  <a:lnTo>
                    <a:pt x="68447" y="362190"/>
                  </a:lnTo>
                  <a:lnTo>
                    <a:pt x="54724" y="362863"/>
                  </a:lnTo>
                  <a:lnTo>
                    <a:pt x="46810" y="369515"/>
                  </a:lnTo>
                  <a:lnTo>
                    <a:pt x="40412" y="366989"/>
                  </a:lnTo>
                  <a:lnTo>
                    <a:pt x="40833" y="363200"/>
                  </a:lnTo>
                  <a:lnTo>
                    <a:pt x="34266" y="360085"/>
                  </a:lnTo>
                  <a:lnTo>
                    <a:pt x="35529" y="345941"/>
                  </a:lnTo>
                  <a:lnTo>
                    <a:pt x="24499" y="328345"/>
                  </a:lnTo>
                  <a:lnTo>
                    <a:pt x="29972" y="319842"/>
                  </a:lnTo>
                  <a:lnTo>
                    <a:pt x="27278" y="315464"/>
                  </a:lnTo>
                  <a:lnTo>
                    <a:pt x="32077" y="308813"/>
                  </a:lnTo>
                  <a:lnTo>
                    <a:pt x="29467" y="304772"/>
                  </a:lnTo>
                  <a:lnTo>
                    <a:pt x="36876" y="296858"/>
                  </a:lnTo>
                  <a:lnTo>
                    <a:pt x="34266" y="292396"/>
                  </a:lnTo>
                  <a:lnTo>
                    <a:pt x="39317" y="281872"/>
                  </a:lnTo>
                  <a:lnTo>
                    <a:pt x="44032" y="283976"/>
                  </a:lnTo>
                  <a:lnTo>
                    <a:pt x="48494" y="279346"/>
                  </a:lnTo>
                  <a:lnTo>
                    <a:pt x="64911" y="251815"/>
                  </a:lnTo>
                  <a:lnTo>
                    <a:pt x="26015" y="233041"/>
                  </a:lnTo>
                  <a:lnTo>
                    <a:pt x="12544" y="218307"/>
                  </a:lnTo>
                  <a:lnTo>
                    <a:pt x="0" y="219654"/>
                  </a:lnTo>
                  <a:lnTo>
                    <a:pt x="0" y="219654"/>
                  </a:lnTo>
                  <a:lnTo>
                    <a:pt x="3199" y="214350"/>
                  </a:lnTo>
                  <a:lnTo>
                    <a:pt x="20458" y="209972"/>
                  </a:lnTo>
                  <a:lnTo>
                    <a:pt x="41590" y="197765"/>
                  </a:lnTo>
                  <a:lnTo>
                    <a:pt x="43611" y="193303"/>
                  </a:lnTo>
                  <a:lnTo>
                    <a:pt x="42348" y="186988"/>
                  </a:lnTo>
                  <a:lnTo>
                    <a:pt x="35023" y="187157"/>
                  </a:lnTo>
                  <a:lnTo>
                    <a:pt x="29298" y="179916"/>
                  </a:lnTo>
                  <a:lnTo>
                    <a:pt x="38559" y="175622"/>
                  </a:lnTo>
                  <a:lnTo>
                    <a:pt x="38054" y="166530"/>
                  </a:lnTo>
                  <a:lnTo>
                    <a:pt x="29972" y="161984"/>
                  </a:lnTo>
                  <a:lnTo>
                    <a:pt x="31319" y="156848"/>
                  </a:lnTo>
                  <a:lnTo>
                    <a:pt x="22058" y="144893"/>
                  </a:lnTo>
                  <a:lnTo>
                    <a:pt x="31992" y="132348"/>
                  </a:lnTo>
                  <a:lnTo>
                    <a:pt x="31992" y="121740"/>
                  </a:lnTo>
                  <a:cubicBezTo>
                    <a:pt x="31992" y="121740"/>
                    <a:pt x="39906" y="126371"/>
                    <a:pt x="39906" y="126371"/>
                  </a:cubicBezTo>
                  <a:lnTo>
                    <a:pt x="41001" y="112900"/>
                  </a:lnTo>
                  <a:lnTo>
                    <a:pt x="32161" y="113237"/>
                  </a:lnTo>
                  <a:lnTo>
                    <a:pt x="30225" y="105576"/>
                  </a:lnTo>
                  <a:lnTo>
                    <a:pt x="35360" y="101955"/>
                  </a:lnTo>
                  <a:lnTo>
                    <a:pt x="44790" y="106754"/>
                  </a:lnTo>
                  <a:lnTo>
                    <a:pt x="41169" y="103387"/>
                  </a:lnTo>
                  <a:lnTo>
                    <a:pt x="46221" y="95473"/>
                  </a:lnTo>
                  <a:lnTo>
                    <a:pt x="41843" y="84359"/>
                  </a:lnTo>
                  <a:lnTo>
                    <a:pt x="49252" y="80402"/>
                  </a:lnTo>
                  <a:lnTo>
                    <a:pt x="57081" y="65248"/>
                  </a:lnTo>
                  <a:lnTo>
                    <a:pt x="68952" y="60281"/>
                  </a:lnTo>
                  <a:lnTo>
                    <a:pt x="79392" y="65164"/>
                  </a:lnTo>
                  <a:lnTo>
                    <a:pt x="82170" y="58934"/>
                  </a:lnTo>
                  <a:lnTo>
                    <a:pt x="92358" y="57755"/>
                  </a:lnTo>
                  <a:lnTo>
                    <a:pt x="102966" y="49336"/>
                  </a:lnTo>
                  <a:lnTo>
                    <a:pt x="117867" y="48663"/>
                  </a:lnTo>
                  <a:lnTo>
                    <a:pt x="124266" y="41170"/>
                  </a:lnTo>
                  <a:lnTo>
                    <a:pt x="128560" y="42264"/>
                  </a:lnTo>
                  <a:lnTo>
                    <a:pt x="129402" y="37718"/>
                  </a:lnTo>
                  <a:lnTo>
                    <a:pt x="139589" y="37128"/>
                  </a:lnTo>
                  <a:lnTo>
                    <a:pt x="146829" y="46052"/>
                  </a:lnTo>
                  <a:lnTo>
                    <a:pt x="150702" y="43527"/>
                  </a:lnTo>
                  <a:lnTo>
                    <a:pt x="155080" y="46726"/>
                  </a:lnTo>
                  <a:lnTo>
                    <a:pt x="159626" y="55061"/>
                  </a:lnTo>
                  <a:lnTo>
                    <a:pt x="171413" y="54472"/>
                  </a:lnTo>
                  <a:lnTo>
                    <a:pt x="181684" y="48326"/>
                  </a:lnTo>
                  <a:lnTo>
                    <a:pt x="188588" y="51357"/>
                  </a:lnTo>
                  <a:lnTo>
                    <a:pt x="190945" y="56997"/>
                  </a:lnTo>
                  <a:lnTo>
                    <a:pt x="216960" y="54893"/>
                  </a:lnTo>
                  <a:lnTo>
                    <a:pt x="221170" y="66848"/>
                  </a:lnTo>
                  <a:lnTo>
                    <a:pt x="230431" y="75099"/>
                  </a:lnTo>
                  <a:lnTo>
                    <a:pt x="252489" y="73415"/>
                  </a:lnTo>
                  <a:lnTo>
                    <a:pt x="248616" y="60449"/>
                  </a:lnTo>
                  <a:lnTo>
                    <a:pt x="238176" y="50767"/>
                  </a:lnTo>
                  <a:lnTo>
                    <a:pt x="236661" y="43695"/>
                  </a:lnTo>
                  <a:lnTo>
                    <a:pt x="236661" y="43695"/>
                  </a:lnTo>
                  <a:lnTo>
                    <a:pt x="239944" y="28709"/>
                  </a:lnTo>
                  <a:lnTo>
                    <a:pt x="251647" y="22058"/>
                  </a:lnTo>
                  <a:lnTo>
                    <a:pt x="261581" y="0"/>
                  </a:lnTo>
                  <a:lnTo>
                    <a:pt x="275894" y="6567"/>
                  </a:lnTo>
                  <a:lnTo>
                    <a:pt x="287512" y="24163"/>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8" name="Google Shape;188;p11"/>
            <p:cNvSpPr/>
            <p:nvPr/>
          </p:nvSpPr>
          <p:spPr>
            <a:xfrm>
              <a:off x="9638864" y="2677161"/>
              <a:ext cx="714781" cy="1101218"/>
            </a:xfrm>
            <a:custGeom>
              <a:rect b="b" l="l" r="r" t="t"/>
              <a:pathLst>
                <a:path extrusionOk="0" h="1101218" w="714781">
                  <a:moveTo>
                    <a:pt x="471470" y="1090358"/>
                  </a:moveTo>
                  <a:lnTo>
                    <a:pt x="476437" y="1095073"/>
                  </a:lnTo>
                  <a:lnTo>
                    <a:pt x="477279" y="1101219"/>
                  </a:lnTo>
                  <a:lnTo>
                    <a:pt x="468607" y="1098861"/>
                  </a:lnTo>
                  <a:lnTo>
                    <a:pt x="471385" y="1090274"/>
                  </a:lnTo>
                  <a:close/>
                  <a:moveTo>
                    <a:pt x="530909" y="1088927"/>
                  </a:moveTo>
                  <a:lnTo>
                    <a:pt x="543032" y="1098693"/>
                  </a:lnTo>
                  <a:lnTo>
                    <a:pt x="532340" y="1099030"/>
                  </a:lnTo>
                  <a:lnTo>
                    <a:pt x="530909" y="1088927"/>
                  </a:lnTo>
                  <a:close/>
                  <a:moveTo>
                    <a:pt x="511292" y="1085222"/>
                  </a:moveTo>
                  <a:lnTo>
                    <a:pt x="516259" y="1089853"/>
                  </a:lnTo>
                  <a:lnTo>
                    <a:pt x="513481" y="1095662"/>
                  </a:lnTo>
                  <a:lnTo>
                    <a:pt x="508429" y="1091368"/>
                  </a:lnTo>
                  <a:lnTo>
                    <a:pt x="511292" y="1085222"/>
                  </a:lnTo>
                  <a:lnTo>
                    <a:pt x="511292" y="1085222"/>
                  </a:lnTo>
                  <a:close/>
                  <a:moveTo>
                    <a:pt x="478457" y="1082949"/>
                  </a:moveTo>
                  <a:lnTo>
                    <a:pt x="487298" y="1089937"/>
                  </a:lnTo>
                  <a:lnTo>
                    <a:pt x="480646" y="1097177"/>
                  </a:lnTo>
                  <a:lnTo>
                    <a:pt x="473574" y="1089853"/>
                  </a:lnTo>
                  <a:lnTo>
                    <a:pt x="476100" y="1080171"/>
                  </a:lnTo>
                  <a:lnTo>
                    <a:pt x="478373" y="1082949"/>
                  </a:lnTo>
                  <a:close/>
                  <a:moveTo>
                    <a:pt x="519795" y="1080171"/>
                  </a:moveTo>
                  <a:lnTo>
                    <a:pt x="524426" y="1091874"/>
                  </a:lnTo>
                  <a:lnTo>
                    <a:pt x="516343" y="1094736"/>
                  </a:lnTo>
                  <a:lnTo>
                    <a:pt x="518953" y="1090021"/>
                  </a:lnTo>
                  <a:lnTo>
                    <a:pt x="514575" y="1084970"/>
                  </a:lnTo>
                  <a:lnTo>
                    <a:pt x="519795" y="1080171"/>
                  </a:lnTo>
                  <a:close/>
                  <a:moveTo>
                    <a:pt x="553977" y="1082360"/>
                  </a:moveTo>
                  <a:lnTo>
                    <a:pt x="557345" y="1086148"/>
                  </a:lnTo>
                  <a:lnTo>
                    <a:pt x="552209" y="1086906"/>
                  </a:lnTo>
                  <a:lnTo>
                    <a:pt x="551535" y="1077393"/>
                  </a:lnTo>
                  <a:lnTo>
                    <a:pt x="553977" y="1082360"/>
                  </a:lnTo>
                  <a:lnTo>
                    <a:pt x="553977" y="1082360"/>
                  </a:lnTo>
                  <a:close/>
                  <a:moveTo>
                    <a:pt x="488308" y="1075456"/>
                  </a:moveTo>
                  <a:lnTo>
                    <a:pt x="488308" y="1086822"/>
                  </a:lnTo>
                  <a:cubicBezTo>
                    <a:pt x="488308" y="1086822"/>
                    <a:pt x="481404" y="1082528"/>
                    <a:pt x="481404" y="1082528"/>
                  </a:cubicBezTo>
                  <a:lnTo>
                    <a:pt x="488392" y="1075372"/>
                  </a:lnTo>
                  <a:lnTo>
                    <a:pt x="488392" y="1075372"/>
                  </a:lnTo>
                  <a:close/>
                  <a:moveTo>
                    <a:pt x="557345" y="1070236"/>
                  </a:moveTo>
                  <a:lnTo>
                    <a:pt x="558439" y="1078150"/>
                  </a:lnTo>
                  <a:lnTo>
                    <a:pt x="562228" y="1081350"/>
                  </a:lnTo>
                  <a:lnTo>
                    <a:pt x="565090" y="1089432"/>
                  </a:lnTo>
                  <a:lnTo>
                    <a:pt x="560039" y="1090021"/>
                  </a:lnTo>
                  <a:lnTo>
                    <a:pt x="560039" y="1085054"/>
                  </a:lnTo>
                  <a:cubicBezTo>
                    <a:pt x="560039" y="1085054"/>
                    <a:pt x="555240" y="1080676"/>
                    <a:pt x="555240" y="1080676"/>
                  </a:cubicBezTo>
                  <a:lnTo>
                    <a:pt x="551367" y="1071247"/>
                  </a:lnTo>
                  <a:lnTo>
                    <a:pt x="557260" y="1070321"/>
                  </a:lnTo>
                  <a:close/>
                  <a:moveTo>
                    <a:pt x="525689" y="1071920"/>
                  </a:moveTo>
                  <a:lnTo>
                    <a:pt x="524257" y="1079834"/>
                  </a:lnTo>
                  <a:lnTo>
                    <a:pt x="517354" y="1075709"/>
                  </a:lnTo>
                  <a:lnTo>
                    <a:pt x="525604" y="1071920"/>
                  </a:lnTo>
                  <a:lnTo>
                    <a:pt x="525604" y="1071920"/>
                  </a:lnTo>
                  <a:close/>
                  <a:moveTo>
                    <a:pt x="438635" y="1070152"/>
                  </a:moveTo>
                  <a:lnTo>
                    <a:pt x="444781" y="1073520"/>
                  </a:lnTo>
                  <a:lnTo>
                    <a:pt x="446886" y="1081350"/>
                  </a:lnTo>
                  <a:lnTo>
                    <a:pt x="439309" y="1088843"/>
                  </a:lnTo>
                  <a:lnTo>
                    <a:pt x="438551" y="1070152"/>
                  </a:lnTo>
                  <a:lnTo>
                    <a:pt x="438551" y="1070152"/>
                  </a:lnTo>
                  <a:close/>
                  <a:moveTo>
                    <a:pt x="463808" y="1069563"/>
                  </a:moveTo>
                  <a:lnTo>
                    <a:pt x="466755" y="1076466"/>
                  </a:lnTo>
                  <a:lnTo>
                    <a:pt x="462714" y="1085391"/>
                  </a:lnTo>
                  <a:lnTo>
                    <a:pt x="460188" y="1075624"/>
                  </a:lnTo>
                  <a:lnTo>
                    <a:pt x="463808" y="1069563"/>
                  </a:lnTo>
                  <a:lnTo>
                    <a:pt x="463808" y="1069563"/>
                  </a:lnTo>
                  <a:close/>
                  <a:moveTo>
                    <a:pt x="419861" y="1067290"/>
                  </a:moveTo>
                  <a:lnTo>
                    <a:pt x="421965" y="1071247"/>
                  </a:lnTo>
                  <a:lnTo>
                    <a:pt x="419945" y="1074698"/>
                  </a:lnTo>
                  <a:lnTo>
                    <a:pt x="422723" y="1077729"/>
                  </a:lnTo>
                  <a:lnTo>
                    <a:pt x="423228" y="1082191"/>
                  </a:lnTo>
                  <a:lnTo>
                    <a:pt x="421208" y="1089937"/>
                  </a:lnTo>
                  <a:lnTo>
                    <a:pt x="415819" y="1073604"/>
                  </a:lnTo>
                  <a:lnTo>
                    <a:pt x="419861" y="1067205"/>
                  </a:lnTo>
                  <a:lnTo>
                    <a:pt x="419861" y="1067205"/>
                  </a:lnTo>
                  <a:close/>
                  <a:moveTo>
                    <a:pt x="570478" y="1067121"/>
                  </a:moveTo>
                  <a:lnTo>
                    <a:pt x="576793" y="1081939"/>
                  </a:lnTo>
                  <a:lnTo>
                    <a:pt x="569131" y="1086990"/>
                  </a:lnTo>
                  <a:lnTo>
                    <a:pt x="559870" y="1075119"/>
                  </a:lnTo>
                  <a:lnTo>
                    <a:pt x="561807" y="1070405"/>
                  </a:lnTo>
                  <a:lnTo>
                    <a:pt x="570562" y="1067205"/>
                  </a:lnTo>
                  <a:lnTo>
                    <a:pt x="570562" y="1067205"/>
                  </a:lnTo>
                  <a:close/>
                  <a:moveTo>
                    <a:pt x="480562" y="1068047"/>
                  </a:moveTo>
                  <a:lnTo>
                    <a:pt x="485277" y="1067037"/>
                  </a:lnTo>
                  <a:lnTo>
                    <a:pt x="487887" y="1073015"/>
                  </a:lnTo>
                  <a:lnTo>
                    <a:pt x="479721" y="1081181"/>
                  </a:lnTo>
                  <a:lnTo>
                    <a:pt x="475174" y="1070657"/>
                  </a:lnTo>
                  <a:lnTo>
                    <a:pt x="480478" y="1068047"/>
                  </a:lnTo>
                  <a:close/>
                  <a:moveTo>
                    <a:pt x="539412" y="1062743"/>
                  </a:moveTo>
                  <a:lnTo>
                    <a:pt x="549515" y="1072257"/>
                  </a:lnTo>
                  <a:lnTo>
                    <a:pt x="546063" y="1084212"/>
                  </a:lnTo>
                  <a:lnTo>
                    <a:pt x="537644" y="1072425"/>
                  </a:lnTo>
                  <a:lnTo>
                    <a:pt x="539412" y="1062743"/>
                  </a:lnTo>
                  <a:lnTo>
                    <a:pt x="539412" y="1062743"/>
                  </a:lnTo>
                  <a:close/>
                  <a:moveTo>
                    <a:pt x="456484" y="1065437"/>
                  </a:moveTo>
                  <a:lnTo>
                    <a:pt x="459346" y="1070994"/>
                  </a:lnTo>
                  <a:lnTo>
                    <a:pt x="456315" y="1079245"/>
                  </a:lnTo>
                  <a:lnTo>
                    <a:pt x="460020" y="1085222"/>
                  </a:lnTo>
                  <a:lnTo>
                    <a:pt x="454126" y="1091284"/>
                  </a:lnTo>
                  <a:lnTo>
                    <a:pt x="450759" y="1075119"/>
                  </a:lnTo>
                  <a:lnTo>
                    <a:pt x="454968" y="1068300"/>
                  </a:lnTo>
                  <a:lnTo>
                    <a:pt x="450590" y="1065437"/>
                  </a:lnTo>
                  <a:lnTo>
                    <a:pt x="453537" y="1061060"/>
                  </a:lnTo>
                  <a:lnTo>
                    <a:pt x="456568" y="1065606"/>
                  </a:lnTo>
                  <a:lnTo>
                    <a:pt x="456568" y="1065606"/>
                  </a:lnTo>
                  <a:close/>
                  <a:moveTo>
                    <a:pt x="422134" y="1061902"/>
                  </a:moveTo>
                  <a:lnTo>
                    <a:pt x="430890" y="1063333"/>
                  </a:lnTo>
                  <a:lnTo>
                    <a:pt x="436783" y="1076551"/>
                  </a:lnTo>
                  <a:lnTo>
                    <a:pt x="434257" y="1089600"/>
                  </a:lnTo>
                  <a:lnTo>
                    <a:pt x="437709" y="1094062"/>
                  </a:lnTo>
                  <a:lnTo>
                    <a:pt x="432742" y="1098104"/>
                  </a:lnTo>
                  <a:lnTo>
                    <a:pt x="426764" y="1096420"/>
                  </a:lnTo>
                  <a:lnTo>
                    <a:pt x="422134" y="1061902"/>
                  </a:lnTo>
                  <a:lnTo>
                    <a:pt x="422134" y="1061902"/>
                  </a:lnTo>
                  <a:close/>
                  <a:moveTo>
                    <a:pt x="548336" y="1060302"/>
                  </a:moveTo>
                  <a:lnTo>
                    <a:pt x="555156" y="1067963"/>
                  </a:lnTo>
                  <a:lnTo>
                    <a:pt x="547578" y="1066448"/>
                  </a:lnTo>
                  <a:lnTo>
                    <a:pt x="548336" y="1060386"/>
                  </a:lnTo>
                  <a:close/>
                  <a:moveTo>
                    <a:pt x="449243" y="1060554"/>
                  </a:moveTo>
                  <a:lnTo>
                    <a:pt x="448149" y="1067121"/>
                  </a:lnTo>
                  <a:lnTo>
                    <a:pt x="451432" y="1070741"/>
                  </a:lnTo>
                  <a:lnTo>
                    <a:pt x="447307" y="1073941"/>
                  </a:lnTo>
                  <a:lnTo>
                    <a:pt x="445370" y="1061986"/>
                  </a:lnTo>
                  <a:lnTo>
                    <a:pt x="449159" y="1060554"/>
                  </a:lnTo>
                  <a:close/>
                  <a:moveTo>
                    <a:pt x="562396" y="1060133"/>
                  </a:moveTo>
                  <a:lnTo>
                    <a:pt x="569047" y="1065269"/>
                  </a:lnTo>
                  <a:lnTo>
                    <a:pt x="564669" y="1067626"/>
                  </a:lnTo>
                  <a:lnTo>
                    <a:pt x="562396" y="1060133"/>
                  </a:lnTo>
                  <a:lnTo>
                    <a:pt x="562396" y="1060133"/>
                  </a:lnTo>
                  <a:close/>
                  <a:moveTo>
                    <a:pt x="530909" y="1060386"/>
                  </a:moveTo>
                  <a:lnTo>
                    <a:pt x="536297" y="1060218"/>
                  </a:lnTo>
                  <a:lnTo>
                    <a:pt x="531666" y="1070068"/>
                  </a:lnTo>
                  <a:lnTo>
                    <a:pt x="535286" y="1083370"/>
                  </a:lnTo>
                  <a:lnTo>
                    <a:pt x="532508" y="1085222"/>
                  </a:lnTo>
                  <a:lnTo>
                    <a:pt x="526278" y="1082949"/>
                  </a:lnTo>
                  <a:lnTo>
                    <a:pt x="527372" y="1069394"/>
                  </a:lnTo>
                  <a:lnTo>
                    <a:pt x="520300" y="1070657"/>
                  </a:lnTo>
                  <a:lnTo>
                    <a:pt x="524089" y="1062743"/>
                  </a:lnTo>
                  <a:lnTo>
                    <a:pt x="530909" y="1060386"/>
                  </a:lnTo>
                  <a:lnTo>
                    <a:pt x="530909" y="1060386"/>
                  </a:lnTo>
                  <a:close/>
                  <a:moveTo>
                    <a:pt x="486371" y="1056513"/>
                  </a:moveTo>
                  <a:lnTo>
                    <a:pt x="493023" y="1065690"/>
                  </a:lnTo>
                  <a:lnTo>
                    <a:pt x="490750" y="1072089"/>
                  </a:lnTo>
                  <a:lnTo>
                    <a:pt x="485277" y="1060891"/>
                  </a:lnTo>
                  <a:lnTo>
                    <a:pt x="486287" y="1056597"/>
                  </a:lnTo>
                  <a:close/>
                  <a:moveTo>
                    <a:pt x="556250" y="1055587"/>
                  </a:moveTo>
                  <a:lnTo>
                    <a:pt x="562733" y="1066448"/>
                  </a:lnTo>
                  <a:lnTo>
                    <a:pt x="560796" y="1068300"/>
                  </a:lnTo>
                  <a:lnTo>
                    <a:pt x="551283" y="1058281"/>
                  </a:lnTo>
                  <a:lnTo>
                    <a:pt x="556250" y="1055671"/>
                  </a:lnTo>
                  <a:lnTo>
                    <a:pt x="556250" y="1055671"/>
                  </a:lnTo>
                  <a:close/>
                  <a:moveTo>
                    <a:pt x="491170" y="1054156"/>
                  </a:moveTo>
                  <a:lnTo>
                    <a:pt x="492854" y="1062154"/>
                  </a:lnTo>
                  <a:lnTo>
                    <a:pt x="489739" y="1059460"/>
                  </a:lnTo>
                  <a:lnTo>
                    <a:pt x="487971" y="1055419"/>
                  </a:lnTo>
                  <a:lnTo>
                    <a:pt x="491170" y="1054156"/>
                  </a:lnTo>
                  <a:lnTo>
                    <a:pt x="491170" y="1054156"/>
                  </a:lnTo>
                  <a:close/>
                  <a:moveTo>
                    <a:pt x="466250" y="1054408"/>
                  </a:moveTo>
                  <a:lnTo>
                    <a:pt x="466081" y="1064259"/>
                  </a:lnTo>
                  <a:lnTo>
                    <a:pt x="460272" y="1067963"/>
                  </a:lnTo>
                  <a:lnTo>
                    <a:pt x="461030" y="1058450"/>
                  </a:lnTo>
                  <a:lnTo>
                    <a:pt x="466250" y="1054493"/>
                  </a:lnTo>
                  <a:lnTo>
                    <a:pt x="466250" y="1054493"/>
                  </a:lnTo>
                  <a:close/>
                  <a:moveTo>
                    <a:pt x="509945" y="1050872"/>
                  </a:moveTo>
                  <a:lnTo>
                    <a:pt x="517522" y="1060049"/>
                  </a:lnTo>
                  <a:lnTo>
                    <a:pt x="516343" y="1065269"/>
                  </a:lnTo>
                  <a:lnTo>
                    <a:pt x="518785" y="1066448"/>
                  </a:lnTo>
                  <a:lnTo>
                    <a:pt x="518112" y="1072678"/>
                  </a:lnTo>
                  <a:lnTo>
                    <a:pt x="512134" y="1073941"/>
                  </a:lnTo>
                  <a:lnTo>
                    <a:pt x="515502" y="1079245"/>
                  </a:lnTo>
                  <a:lnTo>
                    <a:pt x="504725" y="1075540"/>
                  </a:lnTo>
                  <a:lnTo>
                    <a:pt x="506156" y="1062996"/>
                  </a:lnTo>
                  <a:lnTo>
                    <a:pt x="509861" y="1050957"/>
                  </a:lnTo>
                  <a:lnTo>
                    <a:pt x="509861" y="1050957"/>
                  </a:lnTo>
                  <a:close/>
                  <a:moveTo>
                    <a:pt x="479721" y="1050283"/>
                  </a:moveTo>
                  <a:lnTo>
                    <a:pt x="484603" y="1054577"/>
                  </a:lnTo>
                  <a:lnTo>
                    <a:pt x="484603" y="1064511"/>
                  </a:lnTo>
                  <a:cubicBezTo>
                    <a:pt x="484603" y="1064511"/>
                    <a:pt x="475342" y="1067626"/>
                    <a:pt x="475342" y="1067626"/>
                  </a:cubicBezTo>
                  <a:lnTo>
                    <a:pt x="472648" y="1057776"/>
                  </a:lnTo>
                  <a:lnTo>
                    <a:pt x="479805" y="1050283"/>
                  </a:lnTo>
                  <a:lnTo>
                    <a:pt x="479805" y="1050283"/>
                  </a:lnTo>
                  <a:close/>
                  <a:moveTo>
                    <a:pt x="458083" y="1050115"/>
                  </a:moveTo>
                  <a:lnTo>
                    <a:pt x="461788" y="1052219"/>
                  </a:lnTo>
                  <a:lnTo>
                    <a:pt x="458167" y="1063417"/>
                  </a:lnTo>
                  <a:lnTo>
                    <a:pt x="453874" y="1055166"/>
                  </a:lnTo>
                  <a:lnTo>
                    <a:pt x="458167" y="1050031"/>
                  </a:lnTo>
                  <a:lnTo>
                    <a:pt x="458167" y="1050031"/>
                  </a:lnTo>
                  <a:close/>
                  <a:moveTo>
                    <a:pt x="559955" y="1050031"/>
                  </a:moveTo>
                  <a:lnTo>
                    <a:pt x="562901" y="1050031"/>
                  </a:lnTo>
                  <a:cubicBezTo>
                    <a:pt x="562901" y="1050031"/>
                    <a:pt x="564080" y="1058871"/>
                    <a:pt x="564080" y="1058871"/>
                  </a:cubicBezTo>
                  <a:lnTo>
                    <a:pt x="558355" y="1054072"/>
                  </a:lnTo>
                  <a:lnTo>
                    <a:pt x="560039" y="1049946"/>
                  </a:lnTo>
                  <a:lnTo>
                    <a:pt x="560039" y="1049946"/>
                  </a:lnTo>
                  <a:close/>
                  <a:moveTo>
                    <a:pt x="529730" y="1051462"/>
                  </a:moveTo>
                  <a:lnTo>
                    <a:pt x="530151" y="1058534"/>
                  </a:lnTo>
                  <a:lnTo>
                    <a:pt x="523163" y="1061733"/>
                  </a:lnTo>
                  <a:lnTo>
                    <a:pt x="528635" y="1047841"/>
                  </a:lnTo>
                  <a:lnTo>
                    <a:pt x="529730" y="1051462"/>
                  </a:lnTo>
                  <a:lnTo>
                    <a:pt x="529730" y="1051462"/>
                  </a:lnTo>
                  <a:close/>
                  <a:moveTo>
                    <a:pt x="549683" y="1043211"/>
                  </a:moveTo>
                  <a:lnTo>
                    <a:pt x="555913" y="1048262"/>
                  </a:lnTo>
                  <a:lnTo>
                    <a:pt x="553809" y="1054408"/>
                  </a:lnTo>
                  <a:lnTo>
                    <a:pt x="545137" y="1057860"/>
                  </a:lnTo>
                  <a:lnTo>
                    <a:pt x="542864" y="1050199"/>
                  </a:lnTo>
                  <a:lnTo>
                    <a:pt x="549683" y="1043211"/>
                  </a:lnTo>
                  <a:close/>
                  <a:moveTo>
                    <a:pt x="488140" y="1042706"/>
                  </a:moveTo>
                  <a:lnTo>
                    <a:pt x="490750" y="1046494"/>
                  </a:lnTo>
                  <a:lnTo>
                    <a:pt x="490076" y="1052388"/>
                  </a:lnTo>
                  <a:lnTo>
                    <a:pt x="485277" y="1048936"/>
                  </a:lnTo>
                  <a:lnTo>
                    <a:pt x="488140" y="1042706"/>
                  </a:lnTo>
                  <a:lnTo>
                    <a:pt x="488140" y="1042706"/>
                  </a:lnTo>
                  <a:close/>
                  <a:moveTo>
                    <a:pt x="442424" y="1043716"/>
                  </a:moveTo>
                  <a:lnTo>
                    <a:pt x="446381" y="1053398"/>
                  </a:lnTo>
                  <a:lnTo>
                    <a:pt x="450759" y="1054661"/>
                  </a:lnTo>
                  <a:lnTo>
                    <a:pt x="450254" y="1058450"/>
                  </a:lnTo>
                  <a:lnTo>
                    <a:pt x="444276" y="1059965"/>
                  </a:lnTo>
                  <a:lnTo>
                    <a:pt x="442929" y="1066785"/>
                  </a:lnTo>
                  <a:lnTo>
                    <a:pt x="436446" y="1065185"/>
                  </a:lnTo>
                  <a:lnTo>
                    <a:pt x="433079" y="1052051"/>
                  </a:lnTo>
                  <a:lnTo>
                    <a:pt x="442508" y="1043800"/>
                  </a:lnTo>
                  <a:lnTo>
                    <a:pt x="442508" y="1043800"/>
                  </a:lnTo>
                  <a:close/>
                  <a:moveTo>
                    <a:pt x="534697" y="1039843"/>
                  </a:moveTo>
                  <a:lnTo>
                    <a:pt x="538402" y="1042453"/>
                  </a:lnTo>
                  <a:lnTo>
                    <a:pt x="544463" y="1064343"/>
                  </a:lnTo>
                  <a:lnTo>
                    <a:pt x="532508" y="1054408"/>
                  </a:lnTo>
                  <a:lnTo>
                    <a:pt x="534697" y="1039928"/>
                  </a:lnTo>
                  <a:close/>
                  <a:moveTo>
                    <a:pt x="407990" y="1037991"/>
                  </a:moveTo>
                  <a:lnTo>
                    <a:pt x="414220" y="1049946"/>
                  </a:lnTo>
                  <a:lnTo>
                    <a:pt x="413883" y="1063164"/>
                  </a:lnTo>
                  <a:lnTo>
                    <a:pt x="409084" y="1075119"/>
                  </a:lnTo>
                  <a:lnTo>
                    <a:pt x="411105" y="1080760"/>
                  </a:lnTo>
                  <a:lnTo>
                    <a:pt x="403107" y="1085391"/>
                  </a:lnTo>
                  <a:lnTo>
                    <a:pt x="391236" y="1080929"/>
                  </a:lnTo>
                  <a:lnTo>
                    <a:pt x="390394" y="1076046"/>
                  </a:lnTo>
                  <a:lnTo>
                    <a:pt x="396792" y="1056092"/>
                  </a:lnTo>
                  <a:lnTo>
                    <a:pt x="408074" y="1038075"/>
                  </a:lnTo>
                  <a:lnTo>
                    <a:pt x="408074" y="1038075"/>
                  </a:lnTo>
                  <a:close/>
                  <a:moveTo>
                    <a:pt x="523247" y="1041948"/>
                  </a:moveTo>
                  <a:lnTo>
                    <a:pt x="529309" y="1035213"/>
                  </a:lnTo>
                  <a:lnTo>
                    <a:pt x="532508" y="1038665"/>
                  </a:lnTo>
                  <a:lnTo>
                    <a:pt x="523668" y="1051462"/>
                  </a:lnTo>
                  <a:lnTo>
                    <a:pt x="522321" y="1044642"/>
                  </a:lnTo>
                  <a:lnTo>
                    <a:pt x="523331" y="1042032"/>
                  </a:lnTo>
                  <a:close/>
                  <a:moveTo>
                    <a:pt x="556418" y="1034539"/>
                  </a:moveTo>
                  <a:lnTo>
                    <a:pt x="565174" y="1039843"/>
                  </a:lnTo>
                  <a:lnTo>
                    <a:pt x="562901" y="1047673"/>
                  </a:lnTo>
                  <a:lnTo>
                    <a:pt x="552377" y="1043885"/>
                  </a:lnTo>
                  <a:lnTo>
                    <a:pt x="556418" y="1034539"/>
                  </a:lnTo>
                  <a:lnTo>
                    <a:pt x="556418" y="1034539"/>
                  </a:lnTo>
                  <a:close/>
                  <a:moveTo>
                    <a:pt x="493443" y="1033697"/>
                  </a:moveTo>
                  <a:lnTo>
                    <a:pt x="499084" y="1039338"/>
                  </a:lnTo>
                  <a:lnTo>
                    <a:pt x="496559" y="1055166"/>
                  </a:lnTo>
                  <a:lnTo>
                    <a:pt x="489823" y="1040180"/>
                  </a:lnTo>
                  <a:lnTo>
                    <a:pt x="493528" y="1033697"/>
                  </a:lnTo>
                  <a:lnTo>
                    <a:pt x="493528" y="1033697"/>
                  </a:lnTo>
                  <a:close/>
                  <a:moveTo>
                    <a:pt x="483004" y="1033697"/>
                  </a:moveTo>
                  <a:lnTo>
                    <a:pt x="485277" y="1037318"/>
                  </a:lnTo>
                  <a:lnTo>
                    <a:pt x="481741" y="1047505"/>
                  </a:lnTo>
                  <a:lnTo>
                    <a:pt x="478879" y="1043211"/>
                  </a:lnTo>
                  <a:lnTo>
                    <a:pt x="483088" y="1033697"/>
                  </a:lnTo>
                  <a:lnTo>
                    <a:pt x="483088" y="1033697"/>
                  </a:lnTo>
                  <a:close/>
                  <a:moveTo>
                    <a:pt x="462630" y="1032266"/>
                  </a:moveTo>
                  <a:lnTo>
                    <a:pt x="468860" y="1035550"/>
                  </a:lnTo>
                  <a:lnTo>
                    <a:pt x="470291" y="1041527"/>
                  </a:lnTo>
                  <a:lnTo>
                    <a:pt x="462882" y="1049357"/>
                  </a:lnTo>
                  <a:lnTo>
                    <a:pt x="454968" y="1049104"/>
                  </a:lnTo>
                  <a:lnTo>
                    <a:pt x="458673" y="1034371"/>
                  </a:lnTo>
                  <a:lnTo>
                    <a:pt x="462545" y="1032350"/>
                  </a:lnTo>
                  <a:lnTo>
                    <a:pt x="462545" y="1032350"/>
                  </a:lnTo>
                  <a:close/>
                  <a:moveTo>
                    <a:pt x="510029" y="1033276"/>
                  </a:moveTo>
                  <a:lnTo>
                    <a:pt x="515838" y="1033950"/>
                  </a:lnTo>
                  <a:lnTo>
                    <a:pt x="521479" y="1040938"/>
                  </a:lnTo>
                  <a:lnTo>
                    <a:pt x="517438" y="1055840"/>
                  </a:lnTo>
                  <a:lnTo>
                    <a:pt x="506661" y="1044979"/>
                  </a:lnTo>
                  <a:lnTo>
                    <a:pt x="509945" y="1033276"/>
                  </a:lnTo>
                  <a:lnTo>
                    <a:pt x="509945" y="1033276"/>
                  </a:lnTo>
                  <a:close/>
                  <a:moveTo>
                    <a:pt x="496727" y="1029067"/>
                  </a:moveTo>
                  <a:lnTo>
                    <a:pt x="501610" y="1031003"/>
                  </a:lnTo>
                  <a:lnTo>
                    <a:pt x="498074" y="1035550"/>
                  </a:lnTo>
                  <a:lnTo>
                    <a:pt x="496811" y="1029067"/>
                  </a:lnTo>
                  <a:close/>
                  <a:moveTo>
                    <a:pt x="531329" y="1029740"/>
                  </a:moveTo>
                  <a:lnTo>
                    <a:pt x="545137" y="1027804"/>
                  </a:lnTo>
                  <a:lnTo>
                    <a:pt x="554229" y="1032940"/>
                  </a:lnTo>
                  <a:lnTo>
                    <a:pt x="551872" y="1037065"/>
                  </a:lnTo>
                  <a:lnTo>
                    <a:pt x="543200" y="1043969"/>
                  </a:lnTo>
                  <a:lnTo>
                    <a:pt x="531245" y="1029740"/>
                  </a:lnTo>
                  <a:close/>
                  <a:moveTo>
                    <a:pt x="511460" y="1027046"/>
                  </a:moveTo>
                  <a:lnTo>
                    <a:pt x="524847" y="1029404"/>
                  </a:lnTo>
                  <a:lnTo>
                    <a:pt x="526362" y="1036139"/>
                  </a:lnTo>
                  <a:lnTo>
                    <a:pt x="523163" y="1039928"/>
                  </a:lnTo>
                  <a:lnTo>
                    <a:pt x="519795" y="1033024"/>
                  </a:lnTo>
                  <a:lnTo>
                    <a:pt x="510703" y="1031508"/>
                  </a:lnTo>
                  <a:lnTo>
                    <a:pt x="511545" y="1027215"/>
                  </a:lnTo>
                  <a:lnTo>
                    <a:pt x="511545" y="1027215"/>
                  </a:lnTo>
                  <a:close/>
                  <a:moveTo>
                    <a:pt x="515333" y="1017954"/>
                  </a:moveTo>
                  <a:lnTo>
                    <a:pt x="516259" y="1022668"/>
                  </a:lnTo>
                  <a:lnTo>
                    <a:pt x="521732" y="1023763"/>
                  </a:lnTo>
                  <a:lnTo>
                    <a:pt x="523500" y="1026289"/>
                  </a:lnTo>
                  <a:lnTo>
                    <a:pt x="514828" y="1025699"/>
                  </a:lnTo>
                  <a:lnTo>
                    <a:pt x="511545" y="1019132"/>
                  </a:lnTo>
                  <a:lnTo>
                    <a:pt x="515333" y="1017954"/>
                  </a:lnTo>
                  <a:lnTo>
                    <a:pt x="515333" y="1017954"/>
                  </a:lnTo>
                  <a:close/>
                  <a:moveTo>
                    <a:pt x="500263" y="1010461"/>
                  </a:moveTo>
                  <a:lnTo>
                    <a:pt x="510113" y="1013997"/>
                  </a:lnTo>
                  <a:lnTo>
                    <a:pt x="503462" y="1025026"/>
                  </a:lnTo>
                  <a:lnTo>
                    <a:pt x="494706" y="1022163"/>
                  </a:lnTo>
                  <a:lnTo>
                    <a:pt x="500263" y="1010545"/>
                  </a:lnTo>
                  <a:lnTo>
                    <a:pt x="500263" y="1010545"/>
                  </a:lnTo>
                  <a:close/>
                  <a:moveTo>
                    <a:pt x="408832" y="1009114"/>
                  </a:moveTo>
                  <a:lnTo>
                    <a:pt x="399318" y="1026962"/>
                  </a:lnTo>
                  <a:lnTo>
                    <a:pt x="392246" y="1031003"/>
                  </a:lnTo>
                  <a:lnTo>
                    <a:pt x="396876" y="1015091"/>
                  </a:lnTo>
                  <a:lnTo>
                    <a:pt x="408832" y="1009198"/>
                  </a:lnTo>
                  <a:lnTo>
                    <a:pt x="408832" y="1009198"/>
                  </a:lnTo>
                  <a:close/>
                  <a:moveTo>
                    <a:pt x="527120" y="1010461"/>
                  </a:moveTo>
                  <a:lnTo>
                    <a:pt x="542948" y="1011976"/>
                  </a:lnTo>
                  <a:lnTo>
                    <a:pt x="541938" y="1026120"/>
                  </a:lnTo>
                  <a:lnTo>
                    <a:pt x="534697" y="1027804"/>
                  </a:lnTo>
                  <a:lnTo>
                    <a:pt x="517606" y="1020143"/>
                  </a:lnTo>
                  <a:lnTo>
                    <a:pt x="520048" y="1011808"/>
                  </a:lnTo>
                  <a:lnTo>
                    <a:pt x="527120" y="1010461"/>
                  </a:lnTo>
                  <a:lnTo>
                    <a:pt x="527120" y="1010461"/>
                  </a:lnTo>
                  <a:close/>
                  <a:moveTo>
                    <a:pt x="567363" y="1004904"/>
                  </a:moveTo>
                  <a:lnTo>
                    <a:pt x="573846" y="1016607"/>
                  </a:lnTo>
                  <a:lnTo>
                    <a:pt x="571236" y="1026625"/>
                  </a:lnTo>
                  <a:lnTo>
                    <a:pt x="565848" y="1028225"/>
                  </a:lnTo>
                  <a:lnTo>
                    <a:pt x="556503" y="1010208"/>
                  </a:lnTo>
                  <a:lnTo>
                    <a:pt x="557513" y="1003641"/>
                  </a:lnTo>
                  <a:lnTo>
                    <a:pt x="567363" y="1004904"/>
                  </a:lnTo>
                  <a:close/>
                  <a:moveTo>
                    <a:pt x="537307" y="999095"/>
                  </a:moveTo>
                  <a:lnTo>
                    <a:pt x="540254" y="1007766"/>
                  </a:lnTo>
                  <a:lnTo>
                    <a:pt x="524342" y="1005409"/>
                  </a:lnTo>
                  <a:lnTo>
                    <a:pt x="537391" y="999095"/>
                  </a:lnTo>
                  <a:close/>
                  <a:moveTo>
                    <a:pt x="532171" y="994380"/>
                  </a:moveTo>
                  <a:lnTo>
                    <a:pt x="534529" y="997411"/>
                  </a:lnTo>
                  <a:lnTo>
                    <a:pt x="523331" y="1000610"/>
                  </a:lnTo>
                  <a:lnTo>
                    <a:pt x="521563" y="1004904"/>
                  </a:lnTo>
                  <a:lnTo>
                    <a:pt x="517354" y="1003641"/>
                  </a:lnTo>
                  <a:lnTo>
                    <a:pt x="521984" y="993707"/>
                  </a:lnTo>
                  <a:lnTo>
                    <a:pt x="528383" y="991265"/>
                  </a:lnTo>
                  <a:lnTo>
                    <a:pt x="532171" y="994296"/>
                  </a:lnTo>
                  <a:close/>
                  <a:moveTo>
                    <a:pt x="534781" y="977710"/>
                  </a:moveTo>
                  <a:lnTo>
                    <a:pt x="545221" y="996990"/>
                  </a:lnTo>
                  <a:lnTo>
                    <a:pt x="537560" y="997495"/>
                  </a:lnTo>
                  <a:lnTo>
                    <a:pt x="530235" y="990002"/>
                  </a:lnTo>
                  <a:lnTo>
                    <a:pt x="537644" y="987056"/>
                  </a:lnTo>
                  <a:lnTo>
                    <a:pt x="531751" y="976869"/>
                  </a:lnTo>
                  <a:lnTo>
                    <a:pt x="534781" y="977795"/>
                  </a:lnTo>
                  <a:close/>
                  <a:moveTo>
                    <a:pt x="552209" y="979310"/>
                  </a:moveTo>
                  <a:lnTo>
                    <a:pt x="557345" y="985793"/>
                  </a:lnTo>
                  <a:lnTo>
                    <a:pt x="553809" y="996653"/>
                  </a:lnTo>
                  <a:lnTo>
                    <a:pt x="546736" y="1001789"/>
                  </a:lnTo>
                  <a:lnTo>
                    <a:pt x="546568" y="1009450"/>
                  </a:lnTo>
                  <a:lnTo>
                    <a:pt x="550441" y="1014081"/>
                  </a:lnTo>
                  <a:lnTo>
                    <a:pt x="548420" y="1003557"/>
                  </a:lnTo>
                  <a:lnTo>
                    <a:pt x="553472" y="1003220"/>
                  </a:lnTo>
                  <a:lnTo>
                    <a:pt x="554987" y="1016354"/>
                  </a:lnTo>
                  <a:lnTo>
                    <a:pt x="563575" y="1028983"/>
                  </a:lnTo>
                  <a:lnTo>
                    <a:pt x="562059" y="1032687"/>
                  </a:lnTo>
                  <a:lnTo>
                    <a:pt x="548589" y="1026204"/>
                  </a:lnTo>
                  <a:lnTo>
                    <a:pt x="544463" y="1015091"/>
                  </a:lnTo>
                  <a:lnTo>
                    <a:pt x="542443" y="1001621"/>
                  </a:lnTo>
                  <a:lnTo>
                    <a:pt x="547578" y="995390"/>
                  </a:lnTo>
                  <a:lnTo>
                    <a:pt x="541096" y="981751"/>
                  </a:lnTo>
                  <a:lnTo>
                    <a:pt x="545642" y="983351"/>
                  </a:lnTo>
                  <a:lnTo>
                    <a:pt x="551956" y="979226"/>
                  </a:lnTo>
                  <a:lnTo>
                    <a:pt x="551956" y="979226"/>
                  </a:lnTo>
                  <a:close/>
                  <a:moveTo>
                    <a:pt x="560460" y="976195"/>
                  </a:moveTo>
                  <a:lnTo>
                    <a:pt x="569047" y="989245"/>
                  </a:lnTo>
                  <a:lnTo>
                    <a:pt x="566774" y="1001705"/>
                  </a:lnTo>
                  <a:lnTo>
                    <a:pt x="554482" y="1000358"/>
                  </a:lnTo>
                  <a:lnTo>
                    <a:pt x="559618" y="987813"/>
                  </a:lnTo>
                  <a:lnTo>
                    <a:pt x="555324" y="977205"/>
                  </a:lnTo>
                  <a:lnTo>
                    <a:pt x="560460" y="976111"/>
                  </a:lnTo>
                  <a:close/>
                  <a:moveTo>
                    <a:pt x="506156" y="976195"/>
                  </a:moveTo>
                  <a:lnTo>
                    <a:pt x="522995" y="981751"/>
                  </a:lnTo>
                  <a:lnTo>
                    <a:pt x="504304" y="998505"/>
                  </a:lnTo>
                  <a:lnTo>
                    <a:pt x="513565" y="1008103"/>
                  </a:lnTo>
                  <a:lnTo>
                    <a:pt x="511966" y="1012313"/>
                  </a:lnTo>
                  <a:lnTo>
                    <a:pt x="500431" y="1008272"/>
                  </a:lnTo>
                  <a:lnTo>
                    <a:pt x="495632" y="993791"/>
                  </a:lnTo>
                  <a:lnTo>
                    <a:pt x="506156" y="976111"/>
                  </a:lnTo>
                  <a:close/>
                  <a:moveTo>
                    <a:pt x="534024" y="985540"/>
                  </a:moveTo>
                  <a:lnTo>
                    <a:pt x="520974" y="992865"/>
                  </a:lnTo>
                  <a:lnTo>
                    <a:pt x="514155" y="1003220"/>
                  </a:lnTo>
                  <a:lnTo>
                    <a:pt x="511292" y="1002968"/>
                  </a:lnTo>
                  <a:lnTo>
                    <a:pt x="507756" y="999095"/>
                  </a:lnTo>
                  <a:lnTo>
                    <a:pt x="527036" y="980994"/>
                  </a:lnTo>
                  <a:lnTo>
                    <a:pt x="530740" y="980236"/>
                  </a:lnTo>
                  <a:lnTo>
                    <a:pt x="534024" y="985624"/>
                  </a:lnTo>
                  <a:lnTo>
                    <a:pt x="534024" y="985624"/>
                  </a:lnTo>
                  <a:close/>
                  <a:moveTo>
                    <a:pt x="550862" y="971143"/>
                  </a:moveTo>
                  <a:lnTo>
                    <a:pt x="553388" y="976447"/>
                  </a:lnTo>
                  <a:lnTo>
                    <a:pt x="548084" y="980320"/>
                  </a:lnTo>
                  <a:lnTo>
                    <a:pt x="546821" y="976784"/>
                  </a:lnTo>
                  <a:lnTo>
                    <a:pt x="547157" y="972659"/>
                  </a:lnTo>
                  <a:lnTo>
                    <a:pt x="550862" y="971059"/>
                  </a:lnTo>
                  <a:close/>
                  <a:moveTo>
                    <a:pt x="527120" y="960030"/>
                  </a:moveTo>
                  <a:lnTo>
                    <a:pt x="529393" y="968028"/>
                  </a:lnTo>
                  <a:lnTo>
                    <a:pt x="524594" y="970975"/>
                  </a:lnTo>
                  <a:lnTo>
                    <a:pt x="528804" y="978384"/>
                  </a:lnTo>
                  <a:lnTo>
                    <a:pt x="523163" y="979562"/>
                  </a:lnTo>
                  <a:lnTo>
                    <a:pt x="515923" y="974427"/>
                  </a:lnTo>
                  <a:lnTo>
                    <a:pt x="516680" y="969881"/>
                  </a:lnTo>
                  <a:lnTo>
                    <a:pt x="527204" y="959946"/>
                  </a:lnTo>
                  <a:lnTo>
                    <a:pt x="527204" y="959946"/>
                  </a:lnTo>
                  <a:close/>
                  <a:moveTo>
                    <a:pt x="532171" y="948159"/>
                  </a:moveTo>
                  <a:lnTo>
                    <a:pt x="541012" y="948664"/>
                  </a:lnTo>
                  <a:lnTo>
                    <a:pt x="544463" y="955821"/>
                  </a:lnTo>
                  <a:lnTo>
                    <a:pt x="549010" y="957084"/>
                  </a:lnTo>
                  <a:lnTo>
                    <a:pt x="550357" y="968533"/>
                  </a:lnTo>
                  <a:lnTo>
                    <a:pt x="543116" y="971564"/>
                  </a:lnTo>
                  <a:lnTo>
                    <a:pt x="545053" y="980741"/>
                  </a:lnTo>
                  <a:lnTo>
                    <a:pt x="527120" y="971564"/>
                  </a:lnTo>
                  <a:lnTo>
                    <a:pt x="531077" y="969375"/>
                  </a:lnTo>
                  <a:lnTo>
                    <a:pt x="528467" y="952453"/>
                  </a:lnTo>
                  <a:lnTo>
                    <a:pt x="532256" y="948328"/>
                  </a:lnTo>
                  <a:lnTo>
                    <a:pt x="532256" y="948328"/>
                  </a:lnTo>
                  <a:close/>
                  <a:moveTo>
                    <a:pt x="557429" y="941171"/>
                  </a:moveTo>
                  <a:lnTo>
                    <a:pt x="557260" y="952032"/>
                  </a:lnTo>
                  <a:lnTo>
                    <a:pt x="564248" y="957336"/>
                  </a:lnTo>
                  <a:lnTo>
                    <a:pt x="559028" y="959525"/>
                  </a:lnTo>
                  <a:lnTo>
                    <a:pt x="571910" y="976279"/>
                  </a:lnTo>
                  <a:lnTo>
                    <a:pt x="572246" y="985961"/>
                  </a:lnTo>
                  <a:lnTo>
                    <a:pt x="577129" y="984530"/>
                  </a:lnTo>
                  <a:lnTo>
                    <a:pt x="571068" y="989581"/>
                  </a:lnTo>
                  <a:lnTo>
                    <a:pt x="563659" y="974848"/>
                  </a:lnTo>
                  <a:lnTo>
                    <a:pt x="555324" y="974090"/>
                  </a:lnTo>
                  <a:lnTo>
                    <a:pt x="552209" y="964913"/>
                  </a:lnTo>
                  <a:lnTo>
                    <a:pt x="555240" y="937635"/>
                  </a:lnTo>
                  <a:lnTo>
                    <a:pt x="557429" y="941087"/>
                  </a:lnTo>
                  <a:close/>
                  <a:moveTo>
                    <a:pt x="541432" y="911957"/>
                  </a:moveTo>
                  <a:lnTo>
                    <a:pt x="541180" y="925344"/>
                  </a:lnTo>
                  <a:lnTo>
                    <a:pt x="546315" y="937551"/>
                  </a:lnTo>
                  <a:lnTo>
                    <a:pt x="540422" y="941929"/>
                  </a:lnTo>
                  <a:lnTo>
                    <a:pt x="536044" y="917598"/>
                  </a:lnTo>
                  <a:lnTo>
                    <a:pt x="541432" y="911873"/>
                  </a:lnTo>
                  <a:lnTo>
                    <a:pt x="541432" y="911873"/>
                  </a:lnTo>
                  <a:close/>
                  <a:moveTo>
                    <a:pt x="548589" y="907411"/>
                  </a:moveTo>
                  <a:lnTo>
                    <a:pt x="553135" y="909431"/>
                  </a:lnTo>
                  <a:lnTo>
                    <a:pt x="559955" y="931995"/>
                  </a:lnTo>
                  <a:lnTo>
                    <a:pt x="553051" y="935783"/>
                  </a:lnTo>
                  <a:lnTo>
                    <a:pt x="549936" y="955063"/>
                  </a:lnTo>
                  <a:lnTo>
                    <a:pt x="543790" y="950096"/>
                  </a:lnTo>
                  <a:lnTo>
                    <a:pt x="543790" y="942182"/>
                  </a:lnTo>
                  <a:cubicBezTo>
                    <a:pt x="543790" y="942182"/>
                    <a:pt x="548336" y="938477"/>
                    <a:pt x="548336" y="938477"/>
                  </a:cubicBezTo>
                  <a:lnTo>
                    <a:pt x="543453" y="925007"/>
                  </a:lnTo>
                  <a:lnTo>
                    <a:pt x="543705" y="909263"/>
                  </a:lnTo>
                  <a:lnTo>
                    <a:pt x="548504" y="907495"/>
                  </a:lnTo>
                  <a:lnTo>
                    <a:pt x="548504" y="907495"/>
                  </a:lnTo>
                  <a:close/>
                  <a:moveTo>
                    <a:pt x="386942" y="0"/>
                  </a:moveTo>
                  <a:lnTo>
                    <a:pt x="397129" y="3620"/>
                  </a:lnTo>
                  <a:lnTo>
                    <a:pt x="399065" y="15407"/>
                  </a:lnTo>
                  <a:lnTo>
                    <a:pt x="407990" y="20290"/>
                  </a:lnTo>
                  <a:lnTo>
                    <a:pt x="418345" y="16417"/>
                  </a:lnTo>
                  <a:lnTo>
                    <a:pt x="424828" y="19701"/>
                  </a:lnTo>
                  <a:lnTo>
                    <a:pt x="437541" y="17933"/>
                  </a:lnTo>
                  <a:lnTo>
                    <a:pt x="440908" y="22647"/>
                  </a:lnTo>
                  <a:lnTo>
                    <a:pt x="459936" y="27278"/>
                  </a:lnTo>
                  <a:lnTo>
                    <a:pt x="477195" y="13639"/>
                  </a:lnTo>
                  <a:lnTo>
                    <a:pt x="475595" y="8082"/>
                  </a:lnTo>
                  <a:lnTo>
                    <a:pt x="482330" y="5978"/>
                  </a:lnTo>
                  <a:lnTo>
                    <a:pt x="492938" y="6146"/>
                  </a:lnTo>
                  <a:lnTo>
                    <a:pt x="499505" y="11197"/>
                  </a:lnTo>
                  <a:lnTo>
                    <a:pt x="504388" y="7661"/>
                  </a:lnTo>
                  <a:lnTo>
                    <a:pt x="511460" y="15912"/>
                  </a:lnTo>
                  <a:lnTo>
                    <a:pt x="516259" y="13976"/>
                  </a:lnTo>
                  <a:lnTo>
                    <a:pt x="516259" y="13976"/>
                  </a:lnTo>
                  <a:lnTo>
                    <a:pt x="537139" y="21806"/>
                  </a:lnTo>
                  <a:lnTo>
                    <a:pt x="538065" y="52956"/>
                  </a:lnTo>
                  <a:lnTo>
                    <a:pt x="545810" y="44116"/>
                  </a:lnTo>
                  <a:lnTo>
                    <a:pt x="551956" y="49673"/>
                  </a:lnTo>
                  <a:lnTo>
                    <a:pt x="549515" y="54808"/>
                  </a:lnTo>
                  <a:lnTo>
                    <a:pt x="553472" y="58429"/>
                  </a:lnTo>
                  <a:lnTo>
                    <a:pt x="564501" y="55229"/>
                  </a:lnTo>
                  <a:lnTo>
                    <a:pt x="568289" y="62470"/>
                  </a:lnTo>
                  <a:lnTo>
                    <a:pt x="576035" y="64406"/>
                  </a:lnTo>
                  <a:lnTo>
                    <a:pt x="578056" y="75856"/>
                  </a:lnTo>
                  <a:lnTo>
                    <a:pt x="583191" y="81413"/>
                  </a:lnTo>
                  <a:lnTo>
                    <a:pt x="605165" y="79645"/>
                  </a:lnTo>
                  <a:lnTo>
                    <a:pt x="626634" y="69879"/>
                  </a:lnTo>
                  <a:lnTo>
                    <a:pt x="629075" y="74930"/>
                  </a:lnTo>
                  <a:lnTo>
                    <a:pt x="639347" y="76361"/>
                  </a:lnTo>
                  <a:lnTo>
                    <a:pt x="641115" y="81834"/>
                  </a:lnTo>
                  <a:lnTo>
                    <a:pt x="658626" y="79981"/>
                  </a:lnTo>
                  <a:lnTo>
                    <a:pt x="669739" y="87643"/>
                  </a:lnTo>
                  <a:lnTo>
                    <a:pt x="673781" y="86885"/>
                  </a:lnTo>
                  <a:lnTo>
                    <a:pt x="675465" y="90337"/>
                  </a:lnTo>
                  <a:lnTo>
                    <a:pt x="668224" y="97325"/>
                  </a:lnTo>
                  <a:lnTo>
                    <a:pt x="671508" y="99093"/>
                  </a:lnTo>
                  <a:lnTo>
                    <a:pt x="676138" y="99261"/>
                  </a:lnTo>
                  <a:lnTo>
                    <a:pt x="678832" y="94967"/>
                  </a:lnTo>
                  <a:lnTo>
                    <a:pt x="688093" y="98504"/>
                  </a:lnTo>
                  <a:lnTo>
                    <a:pt x="693397" y="95725"/>
                  </a:lnTo>
                  <a:lnTo>
                    <a:pt x="696512" y="103050"/>
                  </a:lnTo>
                  <a:lnTo>
                    <a:pt x="702321" y="100019"/>
                  </a:lnTo>
                  <a:lnTo>
                    <a:pt x="711077" y="102208"/>
                  </a:lnTo>
                  <a:lnTo>
                    <a:pt x="711077" y="102208"/>
                  </a:lnTo>
                  <a:lnTo>
                    <a:pt x="714529" y="112900"/>
                  </a:lnTo>
                  <a:lnTo>
                    <a:pt x="711162" y="118036"/>
                  </a:lnTo>
                  <a:lnTo>
                    <a:pt x="714782" y="125782"/>
                  </a:lnTo>
                  <a:lnTo>
                    <a:pt x="712003" y="127044"/>
                  </a:lnTo>
                  <a:lnTo>
                    <a:pt x="710320" y="144809"/>
                  </a:lnTo>
                  <a:lnTo>
                    <a:pt x="713519" y="150281"/>
                  </a:lnTo>
                  <a:lnTo>
                    <a:pt x="705857" y="162826"/>
                  </a:lnTo>
                  <a:lnTo>
                    <a:pt x="709309" y="161563"/>
                  </a:lnTo>
                  <a:lnTo>
                    <a:pt x="711162" y="165183"/>
                  </a:lnTo>
                  <a:lnTo>
                    <a:pt x="697859" y="171329"/>
                  </a:lnTo>
                  <a:lnTo>
                    <a:pt x="697691" y="175707"/>
                  </a:lnTo>
                  <a:lnTo>
                    <a:pt x="692303" y="177559"/>
                  </a:lnTo>
                  <a:lnTo>
                    <a:pt x="693734" y="183873"/>
                  </a:lnTo>
                  <a:lnTo>
                    <a:pt x="686578" y="180674"/>
                  </a:lnTo>
                  <a:lnTo>
                    <a:pt x="690030" y="187493"/>
                  </a:lnTo>
                  <a:lnTo>
                    <a:pt x="687841" y="190019"/>
                  </a:lnTo>
                  <a:lnTo>
                    <a:pt x="684220" y="187746"/>
                  </a:lnTo>
                  <a:lnTo>
                    <a:pt x="688430" y="193976"/>
                  </a:lnTo>
                  <a:lnTo>
                    <a:pt x="682873" y="198102"/>
                  </a:lnTo>
                  <a:lnTo>
                    <a:pt x="689019" y="199112"/>
                  </a:lnTo>
                  <a:lnTo>
                    <a:pt x="682452" y="203658"/>
                  </a:lnTo>
                  <a:lnTo>
                    <a:pt x="689356" y="206436"/>
                  </a:lnTo>
                  <a:lnTo>
                    <a:pt x="686662" y="208204"/>
                  </a:lnTo>
                  <a:lnTo>
                    <a:pt x="686662" y="208204"/>
                  </a:lnTo>
                  <a:lnTo>
                    <a:pt x="683210" y="207784"/>
                  </a:lnTo>
                  <a:lnTo>
                    <a:pt x="679169" y="201301"/>
                  </a:lnTo>
                  <a:lnTo>
                    <a:pt x="678580" y="197933"/>
                  </a:lnTo>
                  <a:lnTo>
                    <a:pt x="672265" y="196165"/>
                  </a:lnTo>
                  <a:lnTo>
                    <a:pt x="676306" y="206436"/>
                  </a:lnTo>
                  <a:lnTo>
                    <a:pt x="669066" y="205931"/>
                  </a:lnTo>
                  <a:lnTo>
                    <a:pt x="667971" y="210814"/>
                  </a:lnTo>
                  <a:lnTo>
                    <a:pt x="664688" y="210057"/>
                  </a:lnTo>
                  <a:lnTo>
                    <a:pt x="671423" y="217550"/>
                  </a:lnTo>
                  <a:lnTo>
                    <a:pt x="665025" y="221086"/>
                  </a:lnTo>
                  <a:lnTo>
                    <a:pt x="667887" y="223527"/>
                  </a:lnTo>
                  <a:lnTo>
                    <a:pt x="671339" y="219907"/>
                  </a:lnTo>
                  <a:lnTo>
                    <a:pt x="674875" y="228410"/>
                  </a:lnTo>
                  <a:lnTo>
                    <a:pt x="662331" y="236156"/>
                  </a:lnTo>
                  <a:lnTo>
                    <a:pt x="662162" y="247185"/>
                  </a:lnTo>
                  <a:lnTo>
                    <a:pt x="655680" y="246764"/>
                  </a:lnTo>
                  <a:lnTo>
                    <a:pt x="655511" y="239945"/>
                  </a:lnTo>
                  <a:lnTo>
                    <a:pt x="637242" y="239355"/>
                  </a:lnTo>
                  <a:lnTo>
                    <a:pt x="635642" y="232115"/>
                  </a:lnTo>
                  <a:lnTo>
                    <a:pt x="630170" y="239692"/>
                  </a:lnTo>
                  <a:lnTo>
                    <a:pt x="622087" y="239018"/>
                  </a:lnTo>
                  <a:lnTo>
                    <a:pt x="609880" y="231441"/>
                  </a:lnTo>
                  <a:lnTo>
                    <a:pt x="610217" y="228158"/>
                  </a:lnTo>
                  <a:lnTo>
                    <a:pt x="606091" y="228579"/>
                  </a:lnTo>
                  <a:lnTo>
                    <a:pt x="607943" y="223106"/>
                  </a:lnTo>
                  <a:lnTo>
                    <a:pt x="600534" y="217045"/>
                  </a:lnTo>
                  <a:lnTo>
                    <a:pt x="588579" y="213845"/>
                  </a:lnTo>
                  <a:lnTo>
                    <a:pt x="584707" y="205679"/>
                  </a:lnTo>
                  <a:lnTo>
                    <a:pt x="585801" y="194818"/>
                  </a:lnTo>
                  <a:lnTo>
                    <a:pt x="579066" y="185557"/>
                  </a:lnTo>
                  <a:lnTo>
                    <a:pt x="585380" y="177980"/>
                  </a:lnTo>
                  <a:lnTo>
                    <a:pt x="575951" y="177727"/>
                  </a:lnTo>
                  <a:lnTo>
                    <a:pt x="578813" y="174360"/>
                  </a:lnTo>
                  <a:lnTo>
                    <a:pt x="575193" y="168971"/>
                  </a:lnTo>
                  <a:lnTo>
                    <a:pt x="576372" y="162404"/>
                  </a:lnTo>
                  <a:lnTo>
                    <a:pt x="567111" y="162657"/>
                  </a:lnTo>
                  <a:lnTo>
                    <a:pt x="553556" y="149776"/>
                  </a:lnTo>
                  <a:lnTo>
                    <a:pt x="551283" y="156511"/>
                  </a:lnTo>
                  <a:lnTo>
                    <a:pt x="548168" y="155080"/>
                  </a:lnTo>
                  <a:lnTo>
                    <a:pt x="544211" y="159879"/>
                  </a:lnTo>
                  <a:lnTo>
                    <a:pt x="545726" y="168214"/>
                  </a:lnTo>
                  <a:lnTo>
                    <a:pt x="553472" y="169056"/>
                  </a:lnTo>
                  <a:lnTo>
                    <a:pt x="554314" y="171329"/>
                  </a:lnTo>
                  <a:lnTo>
                    <a:pt x="558355" y="171750"/>
                  </a:lnTo>
                  <a:lnTo>
                    <a:pt x="561217" y="176380"/>
                  </a:lnTo>
                  <a:lnTo>
                    <a:pt x="558439" y="181095"/>
                  </a:lnTo>
                  <a:lnTo>
                    <a:pt x="565764" y="184884"/>
                  </a:lnTo>
                  <a:lnTo>
                    <a:pt x="571404" y="183200"/>
                  </a:lnTo>
                  <a:lnTo>
                    <a:pt x="572246" y="190777"/>
                  </a:lnTo>
                  <a:lnTo>
                    <a:pt x="554734" y="193471"/>
                  </a:lnTo>
                  <a:lnTo>
                    <a:pt x="548504" y="184294"/>
                  </a:lnTo>
                  <a:lnTo>
                    <a:pt x="540338" y="183621"/>
                  </a:lnTo>
                  <a:lnTo>
                    <a:pt x="536802" y="186399"/>
                  </a:lnTo>
                  <a:lnTo>
                    <a:pt x="539748" y="193976"/>
                  </a:lnTo>
                  <a:lnTo>
                    <a:pt x="533013" y="194902"/>
                  </a:lnTo>
                  <a:lnTo>
                    <a:pt x="528130" y="189935"/>
                  </a:lnTo>
                  <a:lnTo>
                    <a:pt x="528551" y="181853"/>
                  </a:lnTo>
                  <a:lnTo>
                    <a:pt x="524510" y="179411"/>
                  </a:lnTo>
                  <a:lnTo>
                    <a:pt x="517943" y="181853"/>
                  </a:lnTo>
                  <a:lnTo>
                    <a:pt x="515754" y="171497"/>
                  </a:lnTo>
                  <a:lnTo>
                    <a:pt x="507840" y="175202"/>
                  </a:lnTo>
                  <a:lnTo>
                    <a:pt x="503883" y="166109"/>
                  </a:lnTo>
                  <a:lnTo>
                    <a:pt x="507588" y="164509"/>
                  </a:lnTo>
                  <a:lnTo>
                    <a:pt x="493780" y="155248"/>
                  </a:lnTo>
                  <a:lnTo>
                    <a:pt x="493107" y="148176"/>
                  </a:lnTo>
                  <a:lnTo>
                    <a:pt x="488645" y="148008"/>
                  </a:lnTo>
                  <a:lnTo>
                    <a:pt x="488981" y="152386"/>
                  </a:lnTo>
                  <a:lnTo>
                    <a:pt x="481994" y="150955"/>
                  </a:lnTo>
                  <a:lnTo>
                    <a:pt x="482667" y="144640"/>
                  </a:lnTo>
                  <a:lnTo>
                    <a:pt x="476605" y="146071"/>
                  </a:lnTo>
                  <a:lnTo>
                    <a:pt x="469449" y="134285"/>
                  </a:lnTo>
                  <a:lnTo>
                    <a:pt x="460525" y="133190"/>
                  </a:lnTo>
                  <a:lnTo>
                    <a:pt x="456989" y="115931"/>
                  </a:lnTo>
                  <a:lnTo>
                    <a:pt x="450338" y="123929"/>
                  </a:lnTo>
                  <a:lnTo>
                    <a:pt x="442845" y="146829"/>
                  </a:lnTo>
                  <a:lnTo>
                    <a:pt x="446549" y="153144"/>
                  </a:lnTo>
                  <a:lnTo>
                    <a:pt x="448570" y="144977"/>
                  </a:lnTo>
                  <a:lnTo>
                    <a:pt x="468944" y="150113"/>
                  </a:lnTo>
                  <a:lnTo>
                    <a:pt x="476269" y="170066"/>
                  </a:lnTo>
                  <a:lnTo>
                    <a:pt x="469617" y="172171"/>
                  </a:lnTo>
                  <a:lnTo>
                    <a:pt x="464482" y="167372"/>
                  </a:lnTo>
                  <a:lnTo>
                    <a:pt x="461030" y="174612"/>
                  </a:lnTo>
                  <a:lnTo>
                    <a:pt x="455557" y="175959"/>
                  </a:lnTo>
                  <a:lnTo>
                    <a:pt x="457157" y="178822"/>
                  </a:lnTo>
                  <a:lnTo>
                    <a:pt x="445792" y="185557"/>
                  </a:lnTo>
                  <a:lnTo>
                    <a:pt x="445960" y="197680"/>
                  </a:lnTo>
                  <a:lnTo>
                    <a:pt x="427859" y="203742"/>
                  </a:lnTo>
                  <a:lnTo>
                    <a:pt x="415651" y="212330"/>
                  </a:lnTo>
                  <a:lnTo>
                    <a:pt x="412199" y="225632"/>
                  </a:lnTo>
                  <a:lnTo>
                    <a:pt x="416493" y="227063"/>
                  </a:lnTo>
                  <a:lnTo>
                    <a:pt x="414304" y="234472"/>
                  </a:lnTo>
                  <a:lnTo>
                    <a:pt x="416746" y="236156"/>
                  </a:lnTo>
                  <a:lnTo>
                    <a:pt x="409168" y="238597"/>
                  </a:lnTo>
                  <a:lnTo>
                    <a:pt x="399065" y="258130"/>
                  </a:lnTo>
                  <a:lnTo>
                    <a:pt x="402854" y="262592"/>
                  </a:lnTo>
                  <a:lnTo>
                    <a:pt x="404369" y="280861"/>
                  </a:lnTo>
                  <a:lnTo>
                    <a:pt x="410431" y="285323"/>
                  </a:lnTo>
                  <a:lnTo>
                    <a:pt x="416493" y="280440"/>
                  </a:lnTo>
                  <a:lnTo>
                    <a:pt x="420450" y="283050"/>
                  </a:lnTo>
                  <a:lnTo>
                    <a:pt x="431226" y="278588"/>
                  </a:lnTo>
                  <a:lnTo>
                    <a:pt x="431563" y="284145"/>
                  </a:lnTo>
                  <a:lnTo>
                    <a:pt x="450422" y="297363"/>
                  </a:lnTo>
                  <a:lnTo>
                    <a:pt x="455473" y="305866"/>
                  </a:lnTo>
                  <a:lnTo>
                    <a:pt x="464229" y="307634"/>
                  </a:lnTo>
                  <a:lnTo>
                    <a:pt x="462377" y="320094"/>
                  </a:lnTo>
                  <a:lnTo>
                    <a:pt x="471807" y="323125"/>
                  </a:lnTo>
                  <a:lnTo>
                    <a:pt x="471217" y="327756"/>
                  </a:lnTo>
                  <a:lnTo>
                    <a:pt x="485529" y="338027"/>
                  </a:lnTo>
                  <a:lnTo>
                    <a:pt x="491086" y="336512"/>
                  </a:lnTo>
                  <a:lnTo>
                    <a:pt x="498242" y="343584"/>
                  </a:lnTo>
                  <a:lnTo>
                    <a:pt x="506914" y="344931"/>
                  </a:lnTo>
                  <a:lnTo>
                    <a:pt x="509103" y="339627"/>
                  </a:lnTo>
                  <a:lnTo>
                    <a:pt x="519290" y="340553"/>
                  </a:lnTo>
                  <a:lnTo>
                    <a:pt x="518196" y="334912"/>
                  </a:lnTo>
                  <a:lnTo>
                    <a:pt x="526531" y="335249"/>
                  </a:lnTo>
                  <a:lnTo>
                    <a:pt x="531582" y="345099"/>
                  </a:lnTo>
                  <a:lnTo>
                    <a:pt x="527709" y="357138"/>
                  </a:lnTo>
                  <a:lnTo>
                    <a:pt x="532676" y="360338"/>
                  </a:lnTo>
                  <a:lnTo>
                    <a:pt x="532424" y="366147"/>
                  </a:lnTo>
                  <a:lnTo>
                    <a:pt x="540338" y="373977"/>
                  </a:lnTo>
                  <a:lnTo>
                    <a:pt x="543453" y="371451"/>
                  </a:lnTo>
                  <a:lnTo>
                    <a:pt x="546821" y="377681"/>
                  </a:lnTo>
                  <a:lnTo>
                    <a:pt x="561891" y="379870"/>
                  </a:lnTo>
                  <a:lnTo>
                    <a:pt x="552293" y="386353"/>
                  </a:lnTo>
                  <a:lnTo>
                    <a:pt x="552714" y="394098"/>
                  </a:lnTo>
                  <a:lnTo>
                    <a:pt x="548504" y="394351"/>
                  </a:lnTo>
                  <a:lnTo>
                    <a:pt x="550693" y="401002"/>
                  </a:lnTo>
                  <a:lnTo>
                    <a:pt x="546400" y="404285"/>
                  </a:lnTo>
                  <a:lnTo>
                    <a:pt x="532592" y="395698"/>
                  </a:lnTo>
                  <a:lnTo>
                    <a:pt x="525352" y="403275"/>
                  </a:lnTo>
                  <a:lnTo>
                    <a:pt x="519964" y="399655"/>
                  </a:lnTo>
                  <a:lnTo>
                    <a:pt x="516259" y="402265"/>
                  </a:lnTo>
                  <a:lnTo>
                    <a:pt x="508682" y="396035"/>
                  </a:lnTo>
                  <a:lnTo>
                    <a:pt x="492433" y="396708"/>
                  </a:lnTo>
                  <a:lnTo>
                    <a:pt x="483425" y="402265"/>
                  </a:lnTo>
                  <a:lnTo>
                    <a:pt x="471807" y="395614"/>
                  </a:lnTo>
                  <a:lnTo>
                    <a:pt x="462293" y="398644"/>
                  </a:lnTo>
                  <a:lnTo>
                    <a:pt x="465240" y="409253"/>
                  </a:lnTo>
                  <a:lnTo>
                    <a:pt x="461704" y="412284"/>
                  </a:lnTo>
                  <a:lnTo>
                    <a:pt x="463471" y="421460"/>
                  </a:lnTo>
                  <a:lnTo>
                    <a:pt x="460609" y="427101"/>
                  </a:lnTo>
                  <a:lnTo>
                    <a:pt x="463640" y="429963"/>
                  </a:lnTo>
                  <a:lnTo>
                    <a:pt x="453705" y="442929"/>
                  </a:lnTo>
                  <a:lnTo>
                    <a:pt x="454379" y="447475"/>
                  </a:lnTo>
                  <a:lnTo>
                    <a:pt x="443855" y="448738"/>
                  </a:lnTo>
                  <a:lnTo>
                    <a:pt x="441161" y="454295"/>
                  </a:lnTo>
                  <a:lnTo>
                    <a:pt x="444950" y="457915"/>
                  </a:lnTo>
                  <a:lnTo>
                    <a:pt x="440908" y="463051"/>
                  </a:lnTo>
                  <a:lnTo>
                    <a:pt x="432489" y="457242"/>
                  </a:lnTo>
                  <a:lnTo>
                    <a:pt x="430048" y="461199"/>
                  </a:lnTo>
                  <a:lnTo>
                    <a:pt x="430048" y="452863"/>
                  </a:lnTo>
                  <a:cubicBezTo>
                    <a:pt x="430048" y="452863"/>
                    <a:pt x="423733" y="444865"/>
                    <a:pt x="423733" y="444865"/>
                  </a:cubicBezTo>
                  <a:lnTo>
                    <a:pt x="408158" y="449412"/>
                  </a:lnTo>
                  <a:lnTo>
                    <a:pt x="414472" y="464061"/>
                  </a:lnTo>
                  <a:lnTo>
                    <a:pt x="409505" y="466166"/>
                  </a:lnTo>
                  <a:lnTo>
                    <a:pt x="407484" y="474922"/>
                  </a:lnTo>
                  <a:lnTo>
                    <a:pt x="405043" y="471722"/>
                  </a:lnTo>
                  <a:lnTo>
                    <a:pt x="402096" y="479973"/>
                  </a:lnTo>
                  <a:lnTo>
                    <a:pt x="395866" y="481909"/>
                  </a:lnTo>
                  <a:lnTo>
                    <a:pt x="394856" y="491255"/>
                  </a:lnTo>
                  <a:lnTo>
                    <a:pt x="385342" y="501863"/>
                  </a:lnTo>
                  <a:lnTo>
                    <a:pt x="409505" y="533097"/>
                  </a:lnTo>
                  <a:lnTo>
                    <a:pt x="418682" y="541853"/>
                  </a:lnTo>
                  <a:lnTo>
                    <a:pt x="431900" y="546063"/>
                  </a:lnTo>
                  <a:lnTo>
                    <a:pt x="442087" y="556839"/>
                  </a:lnTo>
                  <a:lnTo>
                    <a:pt x="462461" y="558018"/>
                  </a:lnTo>
                  <a:lnTo>
                    <a:pt x="476605" y="564417"/>
                  </a:lnTo>
                  <a:lnTo>
                    <a:pt x="481236" y="573678"/>
                  </a:lnTo>
                  <a:lnTo>
                    <a:pt x="483509" y="567868"/>
                  </a:lnTo>
                  <a:lnTo>
                    <a:pt x="486708" y="568037"/>
                  </a:lnTo>
                  <a:lnTo>
                    <a:pt x="494370" y="571910"/>
                  </a:lnTo>
                  <a:lnTo>
                    <a:pt x="507167" y="571068"/>
                  </a:lnTo>
                  <a:lnTo>
                    <a:pt x="512808" y="577971"/>
                  </a:lnTo>
                  <a:lnTo>
                    <a:pt x="512302" y="593042"/>
                  </a:lnTo>
                  <a:lnTo>
                    <a:pt x="506577" y="599103"/>
                  </a:lnTo>
                  <a:lnTo>
                    <a:pt x="508429" y="608196"/>
                  </a:lnTo>
                  <a:lnTo>
                    <a:pt x="505651" y="609291"/>
                  </a:lnTo>
                  <a:lnTo>
                    <a:pt x="506577" y="612911"/>
                  </a:lnTo>
                  <a:lnTo>
                    <a:pt x="511124" y="612742"/>
                  </a:lnTo>
                  <a:lnTo>
                    <a:pt x="511376" y="632359"/>
                  </a:lnTo>
                  <a:lnTo>
                    <a:pt x="516933" y="629665"/>
                  </a:lnTo>
                  <a:lnTo>
                    <a:pt x="519122" y="634211"/>
                  </a:lnTo>
                  <a:lnTo>
                    <a:pt x="512808" y="635474"/>
                  </a:lnTo>
                  <a:lnTo>
                    <a:pt x="512218" y="648018"/>
                  </a:lnTo>
                  <a:lnTo>
                    <a:pt x="506998" y="648018"/>
                  </a:lnTo>
                  <a:cubicBezTo>
                    <a:pt x="506998" y="648018"/>
                    <a:pt x="499337" y="656690"/>
                    <a:pt x="499337" y="656690"/>
                  </a:cubicBezTo>
                  <a:lnTo>
                    <a:pt x="484772" y="658290"/>
                  </a:lnTo>
                  <a:lnTo>
                    <a:pt x="489318" y="666540"/>
                  </a:lnTo>
                  <a:lnTo>
                    <a:pt x="481909" y="672602"/>
                  </a:lnTo>
                  <a:lnTo>
                    <a:pt x="485277" y="676475"/>
                  </a:lnTo>
                  <a:lnTo>
                    <a:pt x="482246" y="700217"/>
                  </a:lnTo>
                  <a:lnTo>
                    <a:pt x="487634" y="701311"/>
                  </a:lnTo>
                  <a:lnTo>
                    <a:pt x="485614" y="708215"/>
                  </a:lnTo>
                  <a:lnTo>
                    <a:pt x="496895" y="706784"/>
                  </a:lnTo>
                  <a:lnTo>
                    <a:pt x="499421" y="717476"/>
                  </a:lnTo>
                  <a:lnTo>
                    <a:pt x="514155" y="731367"/>
                  </a:lnTo>
                  <a:lnTo>
                    <a:pt x="523921" y="728673"/>
                  </a:lnTo>
                  <a:lnTo>
                    <a:pt x="522574" y="738945"/>
                  </a:lnTo>
                  <a:lnTo>
                    <a:pt x="518027" y="738692"/>
                  </a:lnTo>
                  <a:lnTo>
                    <a:pt x="516596" y="743238"/>
                  </a:lnTo>
                  <a:lnTo>
                    <a:pt x="517438" y="754267"/>
                  </a:lnTo>
                  <a:lnTo>
                    <a:pt x="512386" y="757214"/>
                  </a:lnTo>
                  <a:lnTo>
                    <a:pt x="514575" y="764202"/>
                  </a:lnTo>
                  <a:lnTo>
                    <a:pt x="505988" y="766812"/>
                  </a:lnTo>
                  <a:lnTo>
                    <a:pt x="510029" y="775231"/>
                  </a:lnTo>
                  <a:lnTo>
                    <a:pt x="523500" y="782387"/>
                  </a:lnTo>
                  <a:lnTo>
                    <a:pt x="526531" y="782219"/>
                  </a:lnTo>
                  <a:lnTo>
                    <a:pt x="527204" y="775568"/>
                  </a:lnTo>
                  <a:lnTo>
                    <a:pt x="533350" y="780619"/>
                  </a:lnTo>
                  <a:lnTo>
                    <a:pt x="544042" y="779609"/>
                  </a:lnTo>
                  <a:lnTo>
                    <a:pt x="545053" y="783734"/>
                  </a:lnTo>
                  <a:lnTo>
                    <a:pt x="558355" y="782977"/>
                  </a:lnTo>
                  <a:lnTo>
                    <a:pt x="556082" y="788954"/>
                  </a:lnTo>
                  <a:lnTo>
                    <a:pt x="552461" y="787270"/>
                  </a:lnTo>
                  <a:lnTo>
                    <a:pt x="545305" y="799478"/>
                  </a:lnTo>
                  <a:lnTo>
                    <a:pt x="536381" y="805287"/>
                  </a:lnTo>
                  <a:lnTo>
                    <a:pt x="536970" y="822883"/>
                  </a:lnTo>
                  <a:lnTo>
                    <a:pt x="532256" y="823220"/>
                  </a:lnTo>
                  <a:lnTo>
                    <a:pt x="535960" y="825661"/>
                  </a:lnTo>
                  <a:lnTo>
                    <a:pt x="534781" y="832228"/>
                  </a:lnTo>
                  <a:lnTo>
                    <a:pt x="540759" y="833154"/>
                  </a:lnTo>
                  <a:lnTo>
                    <a:pt x="544042" y="839300"/>
                  </a:lnTo>
                  <a:lnTo>
                    <a:pt x="543200" y="847214"/>
                  </a:lnTo>
                  <a:lnTo>
                    <a:pt x="549683" y="847214"/>
                  </a:lnTo>
                  <a:cubicBezTo>
                    <a:pt x="549683" y="847214"/>
                    <a:pt x="553472" y="853865"/>
                    <a:pt x="553472" y="853865"/>
                  </a:cubicBezTo>
                  <a:lnTo>
                    <a:pt x="551872" y="863126"/>
                  </a:lnTo>
                  <a:lnTo>
                    <a:pt x="544969" y="869356"/>
                  </a:lnTo>
                  <a:lnTo>
                    <a:pt x="552041" y="882996"/>
                  </a:lnTo>
                  <a:lnTo>
                    <a:pt x="547326" y="896719"/>
                  </a:lnTo>
                  <a:lnTo>
                    <a:pt x="551788" y="898234"/>
                  </a:lnTo>
                  <a:lnTo>
                    <a:pt x="548252" y="906064"/>
                  </a:lnTo>
                  <a:lnTo>
                    <a:pt x="536128" y="910694"/>
                  </a:lnTo>
                  <a:lnTo>
                    <a:pt x="531498" y="917935"/>
                  </a:lnTo>
                  <a:lnTo>
                    <a:pt x="534192" y="923070"/>
                  </a:lnTo>
                  <a:lnTo>
                    <a:pt x="532087" y="940835"/>
                  </a:lnTo>
                  <a:lnTo>
                    <a:pt x="537391" y="947149"/>
                  </a:lnTo>
                  <a:lnTo>
                    <a:pt x="527288" y="945549"/>
                  </a:lnTo>
                  <a:lnTo>
                    <a:pt x="523921" y="960030"/>
                  </a:lnTo>
                  <a:lnTo>
                    <a:pt x="513649" y="969460"/>
                  </a:lnTo>
                  <a:lnTo>
                    <a:pt x="512723" y="975606"/>
                  </a:lnTo>
                  <a:lnTo>
                    <a:pt x="503126" y="974848"/>
                  </a:lnTo>
                  <a:lnTo>
                    <a:pt x="492097" y="994128"/>
                  </a:lnTo>
                  <a:lnTo>
                    <a:pt x="495127" y="1006251"/>
                  </a:lnTo>
                  <a:lnTo>
                    <a:pt x="488392" y="1019722"/>
                  </a:lnTo>
                  <a:lnTo>
                    <a:pt x="489823" y="1031424"/>
                  </a:lnTo>
                  <a:lnTo>
                    <a:pt x="484772" y="1035886"/>
                  </a:lnTo>
                  <a:lnTo>
                    <a:pt x="483762" y="1032519"/>
                  </a:lnTo>
                  <a:lnTo>
                    <a:pt x="478121" y="1033192"/>
                  </a:lnTo>
                  <a:lnTo>
                    <a:pt x="475932" y="1042874"/>
                  </a:lnTo>
                  <a:lnTo>
                    <a:pt x="469954" y="1037907"/>
                  </a:lnTo>
                  <a:lnTo>
                    <a:pt x="475427" y="1028225"/>
                  </a:lnTo>
                  <a:lnTo>
                    <a:pt x="456821" y="1032687"/>
                  </a:lnTo>
                  <a:lnTo>
                    <a:pt x="452864" y="1036728"/>
                  </a:lnTo>
                  <a:lnTo>
                    <a:pt x="451685" y="1053146"/>
                  </a:lnTo>
                  <a:lnTo>
                    <a:pt x="446970" y="1053398"/>
                  </a:lnTo>
                  <a:lnTo>
                    <a:pt x="445118" y="1042117"/>
                  </a:lnTo>
                  <a:lnTo>
                    <a:pt x="438130" y="1043969"/>
                  </a:lnTo>
                  <a:lnTo>
                    <a:pt x="428448" y="1051546"/>
                  </a:lnTo>
                  <a:lnTo>
                    <a:pt x="430890" y="1061396"/>
                  </a:lnTo>
                  <a:lnTo>
                    <a:pt x="421123" y="1059712"/>
                  </a:lnTo>
                  <a:lnTo>
                    <a:pt x="411610" y="1037823"/>
                  </a:lnTo>
                  <a:lnTo>
                    <a:pt x="414051" y="1028983"/>
                  </a:lnTo>
                  <a:lnTo>
                    <a:pt x="409926" y="1022668"/>
                  </a:lnTo>
                  <a:lnTo>
                    <a:pt x="419440" y="1010629"/>
                  </a:lnTo>
                  <a:lnTo>
                    <a:pt x="422302" y="1000610"/>
                  </a:lnTo>
                  <a:lnTo>
                    <a:pt x="418598" y="983099"/>
                  </a:lnTo>
                  <a:lnTo>
                    <a:pt x="411947" y="977037"/>
                  </a:lnTo>
                  <a:lnTo>
                    <a:pt x="395024" y="974511"/>
                  </a:lnTo>
                  <a:lnTo>
                    <a:pt x="401254" y="956831"/>
                  </a:lnTo>
                  <a:lnTo>
                    <a:pt x="391404" y="972996"/>
                  </a:lnTo>
                  <a:lnTo>
                    <a:pt x="380038" y="968113"/>
                  </a:lnTo>
                  <a:lnTo>
                    <a:pt x="375408" y="960704"/>
                  </a:lnTo>
                  <a:lnTo>
                    <a:pt x="373219" y="937551"/>
                  </a:lnTo>
                  <a:lnTo>
                    <a:pt x="369178" y="932079"/>
                  </a:lnTo>
                  <a:lnTo>
                    <a:pt x="362190" y="930816"/>
                  </a:lnTo>
                  <a:lnTo>
                    <a:pt x="372545" y="945128"/>
                  </a:lnTo>
                  <a:lnTo>
                    <a:pt x="372124" y="965418"/>
                  </a:lnTo>
                  <a:lnTo>
                    <a:pt x="384248" y="976616"/>
                  </a:lnTo>
                  <a:lnTo>
                    <a:pt x="406643" y="979815"/>
                  </a:lnTo>
                  <a:lnTo>
                    <a:pt x="416072" y="996148"/>
                  </a:lnTo>
                  <a:lnTo>
                    <a:pt x="393761" y="1012565"/>
                  </a:lnTo>
                  <a:lnTo>
                    <a:pt x="392162" y="1013071"/>
                  </a:lnTo>
                  <a:lnTo>
                    <a:pt x="379365" y="1042117"/>
                  </a:lnTo>
                  <a:lnTo>
                    <a:pt x="370356" y="1052977"/>
                  </a:lnTo>
                  <a:lnTo>
                    <a:pt x="363452" y="1054324"/>
                  </a:lnTo>
                  <a:lnTo>
                    <a:pt x="345773" y="1073015"/>
                  </a:lnTo>
                  <a:lnTo>
                    <a:pt x="339374" y="1072089"/>
                  </a:lnTo>
                  <a:lnTo>
                    <a:pt x="328177" y="1080087"/>
                  </a:lnTo>
                  <a:lnTo>
                    <a:pt x="291554" y="1089348"/>
                  </a:lnTo>
                  <a:lnTo>
                    <a:pt x="291554" y="1089348"/>
                  </a:lnTo>
                  <a:lnTo>
                    <a:pt x="287428" y="1082444"/>
                  </a:lnTo>
                  <a:lnTo>
                    <a:pt x="289617" y="1070657"/>
                  </a:lnTo>
                  <a:lnTo>
                    <a:pt x="284734" y="1066532"/>
                  </a:lnTo>
                  <a:lnTo>
                    <a:pt x="284902" y="1060470"/>
                  </a:lnTo>
                  <a:lnTo>
                    <a:pt x="271937" y="1060638"/>
                  </a:lnTo>
                  <a:lnTo>
                    <a:pt x="268738" y="1055756"/>
                  </a:lnTo>
                  <a:lnTo>
                    <a:pt x="252910" y="1050367"/>
                  </a:lnTo>
                  <a:lnTo>
                    <a:pt x="248027" y="1023679"/>
                  </a:lnTo>
                  <a:lnTo>
                    <a:pt x="236156" y="1020059"/>
                  </a:lnTo>
                  <a:lnTo>
                    <a:pt x="234556" y="1028225"/>
                  </a:lnTo>
                  <a:lnTo>
                    <a:pt x="223106" y="1032519"/>
                  </a:lnTo>
                  <a:lnTo>
                    <a:pt x="223274" y="1041611"/>
                  </a:lnTo>
                  <a:lnTo>
                    <a:pt x="211909" y="1040685"/>
                  </a:lnTo>
                  <a:lnTo>
                    <a:pt x="206184" y="1032687"/>
                  </a:lnTo>
                  <a:lnTo>
                    <a:pt x="212582" y="1017112"/>
                  </a:lnTo>
                  <a:lnTo>
                    <a:pt x="209636" y="1007177"/>
                  </a:lnTo>
                  <a:lnTo>
                    <a:pt x="199027" y="999179"/>
                  </a:lnTo>
                  <a:lnTo>
                    <a:pt x="176969" y="996906"/>
                  </a:lnTo>
                  <a:lnTo>
                    <a:pt x="169645" y="985708"/>
                  </a:lnTo>
                  <a:lnTo>
                    <a:pt x="156427" y="987729"/>
                  </a:lnTo>
                  <a:lnTo>
                    <a:pt x="157690" y="974006"/>
                  </a:lnTo>
                  <a:lnTo>
                    <a:pt x="157690" y="974006"/>
                  </a:lnTo>
                  <a:lnTo>
                    <a:pt x="165520" y="974764"/>
                  </a:lnTo>
                  <a:lnTo>
                    <a:pt x="167119" y="974259"/>
                  </a:lnTo>
                  <a:lnTo>
                    <a:pt x="171413" y="974259"/>
                  </a:lnTo>
                  <a:cubicBezTo>
                    <a:pt x="171413" y="974259"/>
                    <a:pt x="173097" y="969628"/>
                    <a:pt x="173097" y="969628"/>
                  </a:cubicBezTo>
                  <a:lnTo>
                    <a:pt x="173434" y="964661"/>
                  </a:lnTo>
                  <a:lnTo>
                    <a:pt x="174191" y="967439"/>
                  </a:lnTo>
                  <a:lnTo>
                    <a:pt x="186399" y="966934"/>
                  </a:lnTo>
                  <a:lnTo>
                    <a:pt x="186399" y="958936"/>
                  </a:lnTo>
                  <a:cubicBezTo>
                    <a:pt x="186399" y="958936"/>
                    <a:pt x="176464" y="953127"/>
                    <a:pt x="176464" y="953127"/>
                  </a:cubicBezTo>
                  <a:lnTo>
                    <a:pt x="179074" y="939488"/>
                  </a:lnTo>
                  <a:lnTo>
                    <a:pt x="164678" y="933931"/>
                  </a:lnTo>
                  <a:lnTo>
                    <a:pt x="161731" y="924333"/>
                  </a:lnTo>
                  <a:lnTo>
                    <a:pt x="169477" y="924586"/>
                  </a:lnTo>
                  <a:lnTo>
                    <a:pt x="171160" y="919955"/>
                  </a:lnTo>
                  <a:lnTo>
                    <a:pt x="164341" y="905895"/>
                  </a:lnTo>
                  <a:lnTo>
                    <a:pt x="145230" y="905222"/>
                  </a:lnTo>
                  <a:lnTo>
                    <a:pt x="139252" y="886531"/>
                  </a:lnTo>
                  <a:lnTo>
                    <a:pt x="125360" y="877523"/>
                  </a:lnTo>
                  <a:lnTo>
                    <a:pt x="119635" y="881227"/>
                  </a:lnTo>
                  <a:lnTo>
                    <a:pt x="103723" y="866831"/>
                  </a:lnTo>
                  <a:lnTo>
                    <a:pt x="106670" y="850750"/>
                  </a:lnTo>
                  <a:lnTo>
                    <a:pt x="111974" y="843847"/>
                  </a:lnTo>
                  <a:lnTo>
                    <a:pt x="106670" y="838711"/>
                  </a:lnTo>
                  <a:lnTo>
                    <a:pt x="113321" y="833744"/>
                  </a:lnTo>
                  <a:lnTo>
                    <a:pt x="115847" y="836691"/>
                  </a:lnTo>
                  <a:lnTo>
                    <a:pt x="121824" y="834754"/>
                  </a:lnTo>
                  <a:lnTo>
                    <a:pt x="125697" y="826503"/>
                  </a:lnTo>
                  <a:lnTo>
                    <a:pt x="120730" y="830545"/>
                  </a:lnTo>
                  <a:lnTo>
                    <a:pt x="118120" y="825998"/>
                  </a:lnTo>
                  <a:lnTo>
                    <a:pt x="103807" y="825072"/>
                  </a:lnTo>
                  <a:lnTo>
                    <a:pt x="99766" y="829029"/>
                  </a:lnTo>
                  <a:lnTo>
                    <a:pt x="83096" y="821536"/>
                  </a:lnTo>
                  <a:lnTo>
                    <a:pt x="67942" y="825661"/>
                  </a:lnTo>
                  <a:lnTo>
                    <a:pt x="56913" y="816232"/>
                  </a:lnTo>
                  <a:lnTo>
                    <a:pt x="54556" y="808150"/>
                  </a:lnTo>
                  <a:lnTo>
                    <a:pt x="38980" y="803267"/>
                  </a:lnTo>
                  <a:lnTo>
                    <a:pt x="37044" y="796531"/>
                  </a:lnTo>
                  <a:lnTo>
                    <a:pt x="15575" y="799225"/>
                  </a:lnTo>
                  <a:lnTo>
                    <a:pt x="5472" y="786765"/>
                  </a:lnTo>
                  <a:lnTo>
                    <a:pt x="926" y="786597"/>
                  </a:lnTo>
                  <a:lnTo>
                    <a:pt x="0" y="773547"/>
                  </a:lnTo>
                  <a:lnTo>
                    <a:pt x="9093" y="761929"/>
                  </a:lnTo>
                  <a:lnTo>
                    <a:pt x="7072" y="754015"/>
                  </a:lnTo>
                  <a:lnTo>
                    <a:pt x="12292" y="752920"/>
                  </a:lnTo>
                  <a:lnTo>
                    <a:pt x="6483" y="745343"/>
                  </a:lnTo>
                  <a:lnTo>
                    <a:pt x="7072" y="733725"/>
                  </a:lnTo>
                  <a:lnTo>
                    <a:pt x="20795" y="736756"/>
                  </a:lnTo>
                  <a:lnTo>
                    <a:pt x="38980" y="729263"/>
                  </a:lnTo>
                  <a:lnTo>
                    <a:pt x="32582" y="718065"/>
                  </a:lnTo>
                  <a:lnTo>
                    <a:pt x="38980" y="711835"/>
                  </a:lnTo>
                  <a:lnTo>
                    <a:pt x="56240" y="714950"/>
                  </a:lnTo>
                  <a:lnTo>
                    <a:pt x="56408" y="733220"/>
                  </a:lnTo>
                  <a:lnTo>
                    <a:pt x="69710" y="736503"/>
                  </a:lnTo>
                  <a:lnTo>
                    <a:pt x="72825" y="733893"/>
                  </a:lnTo>
                  <a:lnTo>
                    <a:pt x="70300" y="740460"/>
                  </a:lnTo>
                  <a:lnTo>
                    <a:pt x="73583" y="743575"/>
                  </a:lnTo>
                  <a:lnTo>
                    <a:pt x="79813" y="739450"/>
                  </a:lnTo>
                  <a:lnTo>
                    <a:pt x="83602" y="743491"/>
                  </a:lnTo>
                  <a:lnTo>
                    <a:pt x="86128" y="741891"/>
                  </a:lnTo>
                  <a:lnTo>
                    <a:pt x="83602" y="738945"/>
                  </a:lnTo>
                  <a:lnTo>
                    <a:pt x="96230" y="731452"/>
                  </a:lnTo>
                  <a:lnTo>
                    <a:pt x="93031" y="728758"/>
                  </a:lnTo>
                  <a:lnTo>
                    <a:pt x="93789" y="719749"/>
                  </a:lnTo>
                  <a:lnTo>
                    <a:pt x="97830" y="711751"/>
                  </a:lnTo>
                  <a:lnTo>
                    <a:pt x="108186" y="706952"/>
                  </a:lnTo>
                  <a:lnTo>
                    <a:pt x="108186" y="702995"/>
                  </a:lnTo>
                  <a:cubicBezTo>
                    <a:pt x="108186" y="702995"/>
                    <a:pt x="123845" y="703163"/>
                    <a:pt x="123845" y="703163"/>
                  </a:cubicBezTo>
                  <a:lnTo>
                    <a:pt x="134958" y="694997"/>
                  </a:lnTo>
                  <a:lnTo>
                    <a:pt x="152975" y="690535"/>
                  </a:lnTo>
                  <a:lnTo>
                    <a:pt x="159626" y="690703"/>
                  </a:lnTo>
                  <a:lnTo>
                    <a:pt x="160805" y="693818"/>
                  </a:lnTo>
                  <a:lnTo>
                    <a:pt x="170319" y="691966"/>
                  </a:lnTo>
                  <a:lnTo>
                    <a:pt x="175201" y="677738"/>
                  </a:lnTo>
                  <a:lnTo>
                    <a:pt x="170487" y="664183"/>
                  </a:lnTo>
                  <a:lnTo>
                    <a:pt x="175370" y="668056"/>
                  </a:lnTo>
                  <a:lnTo>
                    <a:pt x="184294" y="661741"/>
                  </a:lnTo>
                  <a:lnTo>
                    <a:pt x="184968" y="658205"/>
                  </a:lnTo>
                  <a:lnTo>
                    <a:pt x="188420" y="654838"/>
                  </a:lnTo>
                  <a:lnTo>
                    <a:pt x="195744" y="661573"/>
                  </a:lnTo>
                  <a:lnTo>
                    <a:pt x="201132" y="657616"/>
                  </a:lnTo>
                  <a:lnTo>
                    <a:pt x="228831" y="671171"/>
                  </a:lnTo>
                  <a:lnTo>
                    <a:pt x="233209" y="671339"/>
                  </a:lnTo>
                  <a:lnTo>
                    <a:pt x="236324" y="666456"/>
                  </a:lnTo>
                  <a:lnTo>
                    <a:pt x="230094" y="657279"/>
                  </a:lnTo>
                  <a:lnTo>
                    <a:pt x="241544" y="659721"/>
                  </a:lnTo>
                  <a:lnTo>
                    <a:pt x="240281" y="662331"/>
                  </a:lnTo>
                  <a:lnTo>
                    <a:pt x="245585" y="664267"/>
                  </a:lnTo>
                  <a:lnTo>
                    <a:pt x="249879" y="665193"/>
                  </a:lnTo>
                  <a:lnTo>
                    <a:pt x="250805" y="649618"/>
                  </a:lnTo>
                  <a:lnTo>
                    <a:pt x="254678" y="656185"/>
                  </a:lnTo>
                  <a:lnTo>
                    <a:pt x="258972" y="651217"/>
                  </a:lnTo>
                  <a:lnTo>
                    <a:pt x="258467" y="640188"/>
                  </a:lnTo>
                  <a:lnTo>
                    <a:pt x="253078" y="638168"/>
                  </a:lnTo>
                  <a:lnTo>
                    <a:pt x="248953" y="623687"/>
                  </a:lnTo>
                  <a:lnTo>
                    <a:pt x="265623" y="625624"/>
                  </a:lnTo>
                  <a:lnTo>
                    <a:pt x="262592" y="630759"/>
                  </a:lnTo>
                  <a:lnTo>
                    <a:pt x="264781" y="632359"/>
                  </a:lnTo>
                  <a:lnTo>
                    <a:pt x="269832" y="629833"/>
                  </a:lnTo>
                  <a:lnTo>
                    <a:pt x="287681" y="635221"/>
                  </a:lnTo>
                  <a:lnTo>
                    <a:pt x="283387" y="630001"/>
                  </a:lnTo>
                  <a:lnTo>
                    <a:pt x="291974" y="628991"/>
                  </a:lnTo>
                  <a:lnTo>
                    <a:pt x="296858" y="623940"/>
                  </a:lnTo>
                  <a:lnTo>
                    <a:pt x="293490" y="621582"/>
                  </a:lnTo>
                  <a:lnTo>
                    <a:pt x="293911" y="609375"/>
                  </a:lnTo>
                  <a:lnTo>
                    <a:pt x="308476" y="615184"/>
                  </a:lnTo>
                  <a:lnTo>
                    <a:pt x="307213" y="611058"/>
                  </a:lnTo>
                  <a:lnTo>
                    <a:pt x="313948" y="606765"/>
                  </a:lnTo>
                  <a:lnTo>
                    <a:pt x="307213" y="601629"/>
                  </a:lnTo>
                  <a:lnTo>
                    <a:pt x="328429" y="602724"/>
                  </a:lnTo>
                  <a:lnTo>
                    <a:pt x="328934" y="595652"/>
                  </a:lnTo>
                  <a:lnTo>
                    <a:pt x="319252" y="590768"/>
                  </a:lnTo>
                  <a:lnTo>
                    <a:pt x="318916" y="584791"/>
                  </a:lnTo>
                  <a:lnTo>
                    <a:pt x="326914" y="584033"/>
                  </a:lnTo>
                  <a:lnTo>
                    <a:pt x="332049" y="575193"/>
                  </a:lnTo>
                  <a:lnTo>
                    <a:pt x="340132" y="572920"/>
                  </a:lnTo>
                  <a:lnTo>
                    <a:pt x="349561" y="552967"/>
                  </a:lnTo>
                  <a:lnTo>
                    <a:pt x="345099" y="551451"/>
                  </a:lnTo>
                  <a:lnTo>
                    <a:pt x="351834" y="535960"/>
                  </a:lnTo>
                  <a:lnTo>
                    <a:pt x="348972" y="532845"/>
                  </a:lnTo>
                  <a:lnTo>
                    <a:pt x="346951" y="536634"/>
                  </a:lnTo>
                  <a:lnTo>
                    <a:pt x="348888" y="526110"/>
                  </a:lnTo>
                  <a:lnTo>
                    <a:pt x="342405" y="519038"/>
                  </a:lnTo>
                  <a:lnTo>
                    <a:pt x="356296" y="525015"/>
                  </a:lnTo>
                  <a:lnTo>
                    <a:pt x="363200" y="522742"/>
                  </a:lnTo>
                  <a:lnTo>
                    <a:pt x="367157" y="516680"/>
                  </a:lnTo>
                  <a:lnTo>
                    <a:pt x="360590" y="513397"/>
                  </a:lnTo>
                  <a:lnTo>
                    <a:pt x="365642" y="513060"/>
                  </a:lnTo>
                  <a:lnTo>
                    <a:pt x="362611" y="510366"/>
                  </a:lnTo>
                  <a:lnTo>
                    <a:pt x="367662" y="504136"/>
                  </a:lnTo>
                  <a:lnTo>
                    <a:pt x="362947" y="501105"/>
                  </a:lnTo>
                  <a:lnTo>
                    <a:pt x="365473" y="491844"/>
                  </a:lnTo>
                  <a:lnTo>
                    <a:pt x="354697" y="488645"/>
                  </a:lnTo>
                  <a:lnTo>
                    <a:pt x="350908" y="483257"/>
                  </a:lnTo>
                  <a:lnTo>
                    <a:pt x="354360" y="479047"/>
                  </a:lnTo>
                  <a:lnTo>
                    <a:pt x="353939" y="483846"/>
                  </a:lnTo>
                  <a:lnTo>
                    <a:pt x="357307" y="483677"/>
                  </a:lnTo>
                  <a:lnTo>
                    <a:pt x="361179" y="477952"/>
                  </a:lnTo>
                  <a:lnTo>
                    <a:pt x="359580" y="472228"/>
                  </a:lnTo>
                  <a:lnTo>
                    <a:pt x="364968" y="471891"/>
                  </a:lnTo>
                  <a:lnTo>
                    <a:pt x="363284" y="466334"/>
                  </a:lnTo>
                  <a:lnTo>
                    <a:pt x="378186" y="457831"/>
                  </a:lnTo>
                  <a:lnTo>
                    <a:pt x="377007" y="451348"/>
                  </a:lnTo>
                  <a:lnTo>
                    <a:pt x="361264" y="432153"/>
                  </a:lnTo>
                  <a:lnTo>
                    <a:pt x="343584" y="419861"/>
                  </a:lnTo>
                  <a:lnTo>
                    <a:pt x="345520" y="394603"/>
                  </a:lnTo>
                  <a:lnTo>
                    <a:pt x="345520" y="394603"/>
                  </a:lnTo>
                  <a:lnTo>
                    <a:pt x="354192" y="398729"/>
                  </a:lnTo>
                  <a:lnTo>
                    <a:pt x="351750" y="391909"/>
                  </a:lnTo>
                  <a:lnTo>
                    <a:pt x="357644" y="383406"/>
                  </a:lnTo>
                  <a:lnTo>
                    <a:pt x="344846" y="372714"/>
                  </a:lnTo>
                  <a:lnTo>
                    <a:pt x="345688" y="364968"/>
                  </a:lnTo>
                  <a:lnTo>
                    <a:pt x="341647" y="363874"/>
                  </a:lnTo>
                  <a:lnTo>
                    <a:pt x="340468" y="358570"/>
                  </a:lnTo>
                  <a:lnTo>
                    <a:pt x="344425" y="350824"/>
                  </a:lnTo>
                  <a:lnTo>
                    <a:pt x="349224" y="352845"/>
                  </a:lnTo>
                  <a:lnTo>
                    <a:pt x="353687" y="346867"/>
                  </a:lnTo>
                  <a:lnTo>
                    <a:pt x="358906" y="346699"/>
                  </a:lnTo>
                  <a:lnTo>
                    <a:pt x="361685" y="336764"/>
                  </a:lnTo>
                  <a:lnTo>
                    <a:pt x="365136" y="339037"/>
                  </a:lnTo>
                  <a:lnTo>
                    <a:pt x="369935" y="332807"/>
                  </a:lnTo>
                  <a:lnTo>
                    <a:pt x="380543" y="334996"/>
                  </a:lnTo>
                  <a:lnTo>
                    <a:pt x="380543" y="339374"/>
                  </a:lnTo>
                  <a:cubicBezTo>
                    <a:pt x="380543" y="339374"/>
                    <a:pt x="383743" y="341058"/>
                    <a:pt x="383743" y="341058"/>
                  </a:cubicBezTo>
                  <a:lnTo>
                    <a:pt x="384332" y="337859"/>
                  </a:lnTo>
                  <a:lnTo>
                    <a:pt x="387868" y="342573"/>
                  </a:lnTo>
                  <a:lnTo>
                    <a:pt x="395445" y="343668"/>
                  </a:lnTo>
                  <a:lnTo>
                    <a:pt x="395866" y="339122"/>
                  </a:lnTo>
                  <a:lnTo>
                    <a:pt x="389299" y="332723"/>
                  </a:lnTo>
                  <a:lnTo>
                    <a:pt x="386689" y="322872"/>
                  </a:lnTo>
                  <a:lnTo>
                    <a:pt x="392583" y="313864"/>
                  </a:lnTo>
                  <a:lnTo>
                    <a:pt x="389299" y="313107"/>
                  </a:lnTo>
                  <a:lnTo>
                    <a:pt x="391572" y="302583"/>
                  </a:lnTo>
                  <a:lnTo>
                    <a:pt x="376165" y="295932"/>
                  </a:lnTo>
                  <a:lnTo>
                    <a:pt x="371114" y="286755"/>
                  </a:lnTo>
                  <a:lnTo>
                    <a:pt x="365136" y="287091"/>
                  </a:lnTo>
                  <a:lnTo>
                    <a:pt x="367241" y="278251"/>
                  </a:lnTo>
                  <a:lnTo>
                    <a:pt x="362442" y="275557"/>
                  </a:lnTo>
                  <a:lnTo>
                    <a:pt x="367325" y="271011"/>
                  </a:lnTo>
                  <a:lnTo>
                    <a:pt x="351834" y="267138"/>
                  </a:lnTo>
                  <a:lnTo>
                    <a:pt x="348466" y="259140"/>
                  </a:lnTo>
                  <a:lnTo>
                    <a:pt x="353097" y="254594"/>
                  </a:lnTo>
                  <a:lnTo>
                    <a:pt x="355286" y="233209"/>
                  </a:lnTo>
                  <a:lnTo>
                    <a:pt x="367746" y="224032"/>
                  </a:lnTo>
                  <a:lnTo>
                    <a:pt x="370946" y="228326"/>
                  </a:lnTo>
                  <a:lnTo>
                    <a:pt x="372124" y="225295"/>
                  </a:lnTo>
                  <a:lnTo>
                    <a:pt x="377428" y="225885"/>
                  </a:lnTo>
                  <a:lnTo>
                    <a:pt x="376755" y="211993"/>
                  </a:lnTo>
                  <a:lnTo>
                    <a:pt x="385426" y="214182"/>
                  </a:lnTo>
                  <a:lnTo>
                    <a:pt x="389720" y="206942"/>
                  </a:lnTo>
                  <a:lnTo>
                    <a:pt x="395445" y="207363"/>
                  </a:lnTo>
                  <a:lnTo>
                    <a:pt x="408579" y="192208"/>
                  </a:lnTo>
                  <a:lnTo>
                    <a:pt x="420871" y="186483"/>
                  </a:lnTo>
                  <a:lnTo>
                    <a:pt x="434510" y="172255"/>
                  </a:lnTo>
                  <a:lnTo>
                    <a:pt x="430216" y="166867"/>
                  </a:lnTo>
                  <a:lnTo>
                    <a:pt x="424912" y="168045"/>
                  </a:lnTo>
                  <a:lnTo>
                    <a:pt x="423649" y="164341"/>
                  </a:lnTo>
                  <a:lnTo>
                    <a:pt x="430216" y="158869"/>
                  </a:lnTo>
                  <a:lnTo>
                    <a:pt x="423397" y="153901"/>
                  </a:lnTo>
                  <a:lnTo>
                    <a:pt x="422892" y="148176"/>
                  </a:lnTo>
                  <a:lnTo>
                    <a:pt x="417166" y="149018"/>
                  </a:lnTo>
                  <a:lnTo>
                    <a:pt x="414556" y="145314"/>
                  </a:lnTo>
                  <a:lnTo>
                    <a:pt x="424154" y="137063"/>
                  </a:lnTo>
                  <a:lnTo>
                    <a:pt x="423733" y="133190"/>
                  </a:lnTo>
                  <a:lnTo>
                    <a:pt x="412620" y="136053"/>
                  </a:lnTo>
                  <a:lnTo>
                    <a:pt x="408579" y="141273"/>
                  </a:lnTo>
                  <a:lnTo>
                    <a:pt x="401675" y="136389"/>
                  </a:lnTo>
                  <a:lnTo>
                    <a:pt x="401675" y="136389"/>
                  </a:lnTo>
                  <a:cubicBezTo>
                    <a:pt x="401675" y="136389"/>
                    <a:pt x="401507" y="135632"/>
                    <a:pt x="401507" y="135632"/>
                  </a:cubicBezTo>
                  <a:lnTo>
                    <a:pt x="401507" y="135632"/>
                  </a:lnTo>
                  <a:lnTo>
                    <a:pt x="411694" y="116520"/>
                  </a:lnTo>
                  <a:lnTo>
                    <a:pt x="416577" y="89832"/>
                  </a:lnTo>
                  <a:lnTo>
                    <a:pt x="414051" y="71310"/>
                  </a:lnTo>
                  <a:lnTo>
                    <a:pt x="407484" y="64743"/>
                  </a:lnTo>
                  <a:lnTo>
                    <a:pt x="409168" y="60365"/>
                  </a:lnTo>
                  <a:lnTo>
                    <a:pt x="404622" y="54472"/>
                  </a:lnTo>
                  <a:lnTo>
                    <a:pt x="407148" y="47484"/>
                  </a:lnTo>
                  <a:lnTo>
                    <a:pt x="399655" y="43779"/>
                  </a:lnTo>
                  <a:lnTo>
                    <a:pt x="396876" y="37633"/>
                  </a:lnTo>
                  <a:lnTo>
                    <a:pt x="389973" y="37381"/>
                  </a:lnTo>
                  <a:lnTo>
                    <a:pt x="387026" y="27278"/>
                  </a:lnTo>
                  <a:lnTo>
                    <a:pt x="381806" y="23742"/>
                  </a:lnTo>
                  <a:lnTo>
                    <a:pt x="386689" y="10776"/>
                  </a:lnTo>
                  <a:lnTo>
                    <a:pt x="385763" y="1179"/>
                  </a:lnTo>
                  <a:lnTo>
                    <a:pt x="385763" y="1179"/>
                  </a:lnTo>
                  <a:close/>
                </a:path>
              </a:pathLst>
            </a:custGeom>
            <a:solidFill>
              <a:schemeClr val="lt1">
                <a:alpha val="9411"/>
              </a:schemeClr>
            </a:solidFill>
            <a:ln cap="flat" cmpd="sng" w="9525">
              <a:solidFill>
                <a:srgbClr val="11FF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89" name="Google Shape;189;p11"/>
          <p:cNvSpPr/>
          <p:nvPr/>
        </p:nvSpPr>
        <p:spPr>
          <a:xfrm rot="2700000">
            <a:off x="5900066" y="3736848"/>
            <a:ext cx="108263" cy="108263"/>
          </a:xfrm>
          <a:prstGeom prst="rect">
            <a:avLst/>
          </a:prstGeom>
          <a:solidFill>
            <a:srgbClr val="11FFFF"/>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1FFFF"/>
              </a:solidFill>
              <a:latin typeface="Calibri"/>
              <a:ea typeface="Calibri"/>
              <a:cs typeface="Calibri"/>
              <a:sym typeface="Calibri"/>
            </a:endParaRPr>
          </a:p>
        </p:txBody>
      </p:sp>
      <p:sp>
        <p:nvSpPr>
          <p:cNvPr id="190" name="Google Shape;190;p11"/>
          <p:cNvSpPr/>
          <p:nvPr/>
        </p:nvSpPr>
        <p:spPr>
          <a:xfrm rot="2700000">
            <a:off x="5970583" y="4310474"/>
            <a:ext cx="108263" cy="108263"/>
          </a:xfrm>
          <a:prstGeom prst="rect">
            <a:avLst/>
          </a:prstGeom>
          <a:solidFill>
            <a:srgbClr val="11FFFF"/>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1FFFF"/>
              </a:solidFill>
              <a:latin typeface="Calibri"/>
              <a:ea typeface="Calibri"/>
              <a:cs typeface="Calibri"/>
              <a:sym typeface="Calibri"/>
            </a:endParaRPr>
          </a:p>
        </p:txBody>
      </p:sp>
      <p:sp>
        <p:nvSpPr>
          <p:cNvPr id="191" name="Google Shape;191;p11"/>
          <p:cNvSpPr/>
          <p:nvPr/>
        </p:nvSpPr>
        <p:spPr>
          <a:xfrm rot="2700000">
            <a:off x="5542984" y="3028556"/>
            <a:ext cx="108263" cy="108263"/>
          </a:xfrm>
          <a:prstGeom prst="rect">
            <a:avLst/>
          </a:prstGeom>
          <a:solidFill>
            <a:srgbClr val="11FFFF"/>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1FFFF"/>
              </a:solidFill>
              <a:latin typeface="Calibri"/>
              <a:ea typeface="Calibri"/>
              <a:cs typeface="Calibri"/>
              <a:sym typeface="Calibri"/>
            </a:endParaRPr>
          </a:p>
        </p:txBody>
      </p:sp>
      <p:sp>
        <p:nvSpPr>
          <p:cNvPr id="192" name="Google Shape;192;p11"/>
          <p:cNvSpPr/>
          <p:nvPr/>
        </p:nvSpPr>
        <p:spPr>
          <a:xfrm rot="2700000">
            <a:off x="6165647" y="2086280"/>
            <a:ext cx="108263" cy="108263"/>
          </a:xfrm>
          <a:prstGeom prst="rect">
            <a:avLst/>
          </a:prstGeom>
          <a:solidFill>
            <a:srgbClr val="11FFFF"/>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1FFFF"/>
              </a:solidFill>
              <a:latin typeface="Calibri"/>
              <a:ea typeface="Calibri"/>
              <a:cs typeface="Calibri"/>
              <a:sym typeface="Calibri"/>
            </a:endParaRPr>
          </a:p>
        </p:txBody>
      </p:sp>
      <p:pic>
        <p:nvPicPr>
          <p:cNvPr descr="TikTok CEO Shou Zi Chew testified before Congress. US lawmakers are looking to ban the app in the US due to concerns about the app's parent company.&#10;&#10;MORE INSIDER NEWS VIDEOS: &#10;Giant Seaweed Blob Floating To Florida Can Be Seen From Space | Insider News&#10;https://www.youtube.com/watch?v=mFL0nQVVIZQ&#10;Gwyneth Paltrow In Court For Allegedly Skiing 'Out Of Control' | Insider News&#10;https://www.youtube.com/watch?v=3aZ6p2o-MN4&amp;t=1s&#10;How A Drone Targeted A Russian Base In Crimea | Insider News&#10;https://www.youtube.com/watch?v=ZbTykiQ2GGY&amp;t=0s&#10;&#10;FOR MORE:&#10;TikTok CEO testifies before Congress&#10;https://www.businessinsider.com/highlights-from-tiktok-ceos-testimony-before-congress-2023-3?utm_source=youtube&amp;utm_medium=social&amp;utm_campaign=news-description&#10;Here's every country that has partially or completely banned TikTok as the US threatens a nationwide ban&#10;https://www.businessinsider.com/every-country-that-banned-tiktok-us-threatens-nationwide-ban-2023-3?utm_source=youtube&amp;utm_medium=social&amp;utm_campaign=news-description&#10;The TikTok hearing was mostly lawmakers berating the CEO and following detailed questions with 'Yes or no?'&#10;https://www.businessinsider.com/tiktok-hearing-congress-interrupting-grilling-ceo-ban-sale-2023-3?utm_source=youtube&amp;utm_medium=social&amp;utm_campaign=news-description&#10;&#10;------------------------------------------------------&#10;#TikTok #Testimony #InsiderNews&#10;&#10;Insider's mission is to inform and inspire. &#10;&#10;Visit our homepage for the top stories of the day: https://www.insider.com/news&#10;Insider News on Facebook: https://www.facebook.com/InsiderNews&#10;Insider News on Instagram: https://www.instagram.com/insider&#10;Insider News on Twitter: https://twitter.com/insidernews&#10;Insider News on Snapchat: https://www.snapchat.com/discover/News_Insider/5185974304&#10;Insider News on TikTok: https://www.tiktok.com/@insidernews&#10;&#10;Highlights From TikTok CEO's Testimony Before Congress | Insider News" id="193" name="Google Shape;193;p11" title="Highlights From TikTok CEO's Testimony Before Congress | Insider News">
            <a:hlinkClick r:id="rId3"/>
          </p:cNvPr>
          <p:cNvPicPr preferRelativeResize="0"/>
          <p:nvPr/>
        </p:nvPicPr>
        <p:blipFill>
          <a:blip r:embed="rId4">
            <a:alphaModFix/>
          </a:blip>
          <a:stretch>
            <a:fillRect/>
          </a:stretch>
        </p:blipFill>
        <p:spPr>
          <a:xfrm>
            <a:off x="6101275" y="34290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0"/>
          <p:cNvPicPr preferRelativeResize="0"/>
          <p:nvPr>
            <p:ph idx="2" type="pic"/>
          </p:nvPr>
        </p:nvPicPr>
        <p:blipFill rotWithShape="1">
          <a:blip r:embed="rId3">
            <a:alphaModFix/>
          </a:blip>
          <a:srcRect b="0" l="16666" r="16666" t="0"/>
          <a:stretch/>
        </p:blipFill>
        <p:spPr>
          <a:xfrm>
            <a:off x="3944286" y="-56214"/>
            <a:ext cx="6340570" cy="6340570"/>
          </a:xfrm>
          <a:prstGeom prst="rect">
            <a:avLst/>
          </a:prstGeom>
          <a:noFill/>
          <a:ln>
            <a:noFill/>
          </a:ln>
        </p:spPr>
      </p:pic>
      <p:sp>
        <p:nvSpPr>
          <p:cNvPr id="199" name="Google Shape;199;p10"/>
          <p:cNvSpPr/>
          <p:nvPr/>
        </p:nvSpPr>
        <p:spPr>
          <a:xfrm>
            <a:off x="0" y="0"/>
            <a:ext cx="9144000" cy="5143500"/>
          </a:xfrm>
          <a:custGeom>
            <a:rect b="b" l="l" r="r" t="t"/>
            <a:pathLst>
              <a:path extrusionOk="0" h="6858000" w="12192000">
                <a:moveTo>
                  <a:pt x="0" y="0"/>
                </a:moveTo>
                <a:lnTo>
                  <a:pt x="12192000" y="0"/>
                </a:lnTo>
                <a:lnTo>
                  <a:pt x="12192000" y="101344"/>
                </a:lnTo>
                <a:lnTo>
                  <a:pt x="5435344"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0" name="Google Shape;200;p10"/>
          <p:cNvSpPr/>
          <p:nvPr/>
        </p:nvSpPr>
        <p:spPr>
          <a:xfrm rot="2700000">
            <a:off x="314615" y="-2951512"/>
            <a:ext cx="4506109" cy="8872634"/>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1" name="Google Shape;201;p10"/>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2" name="Google Shape;202;p10"/>
          <p:cNvSpPr txBox="1"/>
          <p:nvPr/>
        </p:nvSpPr>
        <p:spPr>
          <a:xfrm>
            <a:off x="521500" y="619000"/>
            <a:ext cx="40506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Social media impact on politics</a:t>
            </a:r>
            <a:endParaRPr b="0" i="0" sz="1400" u="none" cap="none" strike="noStrike">
              <a:solidFill>
                <a:schemeClr val="lt1"/>
              </a:solidFill>
              <a:latin typeface="Coda"/>
              <a:ea typeface="Coda"/>
              <a:cs typeface="Coda"/>
              <a:sym typeface="Coda"/>
            </a:endParaRPr>
          </a:p>
        </p:txBody>
      </p:sp>
      <p:sp>
        <p:nvSpPr>
          <p:cNvPr id="203" name="Google Shape;203;p10"/>
          <p:cNvSpPr txBox="1"/>
          <p:nvPr/>
        </p:nvSpPr>
        <p:spPr>
          <a:xfrm>
            <a:off x="521500" y="1848300"/>
            <a:ext cx="4252200" cy="1517700"/>
          </a:xfrm>
          <a:prstGeom prst="rect">
            <a:avLst/>
          </a:prstGeom>
          <a:noFill/>
          <a:ln>
            <a:noFill/>
          </a:ln>
        </p:spPr>
        <p:txBody>
          <a:bodyPr anchorCtr="0" anchor="t" bIns="34275" lIns="68575" spcFirstLastPara="1" rIns="68575" wrap="square" tIns="34275">
            <a:spAutoFit/>
          </a:bodyPr>
          <a:lstStyle/>
          <a:p>
            <a:pPr indent="-330200" lvl="0" marL="457200" marR="0" rtl="0" algn="l">
              <a:lnSpc>
                <a:spcPct val="115000"/>
              </a:lnSpc>
              <a:spcBef>
                <a:spcPts val="1500"/>
              </a:spcBef>
              <a:spcAft>
                <a:spcPts val="0"/>
              </a:spcAft>
              <a:buClr>
                <a:srgbClr val="D1D5DB"/>
              </a:buClr>
              <a:buSzPts val="1600"/>
              <a:buFont typeface="Roboto"/>
              <a:buChar char="●"/>
            </a:pPr>
            <a:r>
              <a:rPr b="0" i="0" lang="en-GB" sz="1600" u="none" cap="none" strike="noStrike">
                <a:solidFill>
                  <a:srgbClr val="D1D5DB"/>
                </a:solidFill>
                <a:latin typeface="Roboto"/>
                <a:ea typeface="Roboto"/>
                <a:cs typeface="Roboto"/>
                <a:sym typeface="Roboto"/>
              </a:rPr>
              <a:t>Political communication</a:t>
            </a:r>
            <a:endParaRPr b="0" i="0" sz="1600" u="none" cap="none" strike="noStrike">
              <a:solidFill>
                <a:srgbClr val="D1D5DB"/>
              </a:solidFill>
              <a:latin typeface="Roboto"/>
              <a:ea typeface="Roboto"/>
              <a:cs typeface="Roboto"/>
              <a:sym typeface="Roboto"/>
            </a:endParaRPr>
          </a:p>
          <a:p>
            <a:pPr indent="-330200" lvl="0" marL="457200" marR="0" rtl="0" algn="l">
              <a:lnSpc>
                <a:spcPct val="115000"/>
              </a:lnSpc>
              <a:spcBef>
                <a:spcPts val="0"/>
              </a:spcBef>
              <a:spcAft>
                <a:spcPts val="0"/>
              </a:spcAft>
              <a:buClr>
                <a:srgbClr val="D1D5DB"/>
              </a:buClr>
              <a:buSzPts val="1600"/>
              <a:buFont typeface="Roboto"/>
              <a:buChar char="●"/>
            </a:pPr>
            <a:r>
              <a:rPr b="0" i="0" lang="en-GB" sz="1600" u="none" cap="none" strike="noStrike">
                <a:solidFill>
                  <a:srgbClr val="D1D5DB"/>
                </a:solidFill>
                <a:latin typeface="Roboto"/>
                <a:ea typeface="Roboto"/>
                <a:cs typeface="Roboto"/>
                <a:sym typeface="Roboto"/>
              </a:rPr>
              <a:t>Political mobilization</a:t>
            </a:r>
            <a:endParaRPr b="0" i="0" sz="1600" u="none" cap="none" strike="noStrike">
              <a:solidFill>
                <a:srgbClr val="D1D5DB"/>
              </a:solidFill>
              <a:latin typeface="Roboto"/>
              <a:ea typeface="Roboto"/>
              <a:cs typeface="Roboto"/>
              <a:sym typeface="Roboto"/>
            </a:endParaRPr>
          </a:p>
          <a:p>
            <a:pPr indent="-330200" lvl="0" marL="457200" marR="0" rtl="0" algn="l">
              <a:lnSpc>
                <a:spcPct val="115000"/>
              </a:lnSpc>
              <a:spcBef>
                <a:spcPts val="0"/>
              </a:spcBef>
              <a:spcAft>
                <a:spcPts val="0"/>
              </a:spcAft>
              <a:buClr>
                <a:srgbClr val="D1D5DB"/>
              </a:buClr>
              <a:buSzPts val="1600"/>
              <a:buFont typeface="Roboto"/>
              <a:buChar char="●"/>
            </a:pPr>
            <a:r>
              <a:rPr b="0" i="0" lang="en-GB" sz="1600" u="none" cap="none" strike="noStrike">
                <a:solidFill>
                  <a:srgbClr val="D1D5DB"/>
                </a:solidFill>
                <a:latin typeface="Roboto"/>
                <a:ea typeface="Roboto"/>
                <a:cs typeface="Roboto"/>
                <a:sym typeface="Roboto"/>
              </a:rPr>
              <a:t>Political polarization</a:t>
            </a:r>
            <a:endParaRPr b="0" i="0" sz="1600" u="none" cap="none" strike="noStrike">
              <a:solidFill>
                <a:srgbClr val="D1D5DB"/>
              </a:solidFill>
              <a:latin typeface="Roboto"/>
              <a:ea typeface="Roboto"/>
              <a:cs typeface="Roboto"/>
              <a:sym typeface="Roboto"/>
            </a:endParaRPr>
          </a:p>
          <a:p>
            <a:pPr indent="-330200" lvl="0" marL="457200" marR="0" rtl="0" algn="l">
              <a:lnSpc>
                <a:spcPct val="115000"/>
              </a:lnSpc>
              <a:spcBef>
                <a:spcPts val="0"/>
              </a:spcBef>
              <a:spcAft>
                <a:spcPts val="0"/>
              </a:spcAft>
              <a:buClr>
                <a:srgbClr val="D1D5DB"/>
              </a:buClr>
              <a:buSzPts val="1600"/>
              <a:buFont typeface="Roboto"/>
              <a:buChar char="●"/>
            </a:pPr>
            <a:r>
              <a:rPr b="0" i="0" lang="en-GB" sz="1600" u="none" cap="none" strike="noStrike">
                <a:solidFill>
                  <a:srgbClr val="D1D5DB"/>
                </a:solidFill>
                <a:latin typeface="Roboto"/>
                <a:ea typeface="Roboto"/>
                <a:cs typeface="Roboto"/>
                <a:sym typeface="Roboto"/>
              </a:rPr>
              <a:t>Misinformation</a:t>
            </a:r>
            <a:endParaRPr b="0" i="0" sz="1600" u="none" cap="none" strike="noStrike">
              <a:solidFill>
                <a:srgbClr val="D1D5DB"/>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
        <p:nvSpPr>
          <p:cNvPr id="204" name="Google Shape;204;p10"/>
          <p:cNvSpPr txBox="1"/>
          <p:nvPr/>
        </p:nvSpPr>
        <p:spPr>
          <a:xfrm>
            <a:off x="521500" y="2543400"/>
            <a:ext cx="31497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2"/>
          <p:cNvSpPr/>
          <p:nvPr/>
        </p:nvSpPr>
        <p:spPr>
          <a:xfrm>
            <a:off x="5777252" y="0"/>
            <a:ext cx="2416629" cy="5143500"/>
          </a:xfrm>
          <a:prstGeom prst="rect">
            <a:avLst/>
          </a:prstGeom>
          <a:solidFill>
            <a:srgbClr val="F2F2F2">
              <a:alpha val="4313"/>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 name="Google Shape;210;p12"/>
          <p:cNvSpPr/>
          <p:nvPr/>
        </p:nvSpPr>
        <p:spPr>
          <a:xfrm>
            <a:off x="942667" y="0"/>
            <a:ext cx="2416629" cy="5143500"/>
          </a:xfrm>
          <a:prstGeom prst="rect">
            <a:avLst/>
          </a:prstGeom>
          <a:solidFill>
            <a:srgbClr val="F2F2F2">
              <a:alpha val="4313"/>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1" name="Google Shape;211;p12"/>
          <p:cNvSpPr txBox="1"/>
          <p:nvPr/>
        </p:nvSpPr>
        <p:spPr>
          <a:xfrm>
            <a:off x="1180368" y="3510692"/>
            <a:ext cx="19275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Privacy</a:t>
            </a:r>
            <a:endParaRPr b="0" i="0" sz="500" u="none" cap="none" strike="noStrike">
              <a:solidFill>
                <a:schemeClr val="lt1"/>
              </a:solidFill>
              <a:latin typeface="Coda"/>
              <a:ea typeface="Coda"/>
              <a:cs typeface="Coda"/>
              <a:sym typeface="Coda"/>
            </a:endParaRPr>
          </a:p>
        </p:txBody>
      </p:sp>
      <p:sp>
        <p:nvSpPr>
          <p:cNvPr id="212" name="Google Shape;212;p12"/>
          <p:cNvSpPr txBox="1"/>
          <p:nvPr/>
        </p:nvSpPr>
        <p:spPr>
          <a:xfrm>
            <a:off x="980300" y="3762000"/>
            <a:ext cx="2327700" cy="7464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Social media data is often collected from individuals without their explicit consent. As a researcher I ensured that i complied with ethical guidelines for data privacy and protection.  </a:t>
            </a:r>
            <a:endParaRPr b="0" i="0" sz="1100" u="none" cap="none" strike="noStrike">
              <a:solidFill>
                <a:srgbClr val="000000"/>
              </a:solidFill>
              <a:latin typeface="Arial"/>
              <a:ea typeface="Arial"/>
              <a:cs typeface="Arial"/>
              <a:sym typeface="Arial"/>
            </a:endParaRPr>
          </a:p>
        </p:txBody>
      </p:sp>
      <p:sp>
        <p:nvSpPr>
          <p:cNvPr id="213" name="Google Shape;213;p12"/>
          <p:cNvSpPr txBox="1"/>
          <p:nvPr/>
        </p:nvSpPr>
        <p:spPr>
          <a:xfrm>
            <a:off x="3578885" y="3510692"/>
            <a:ext cx="19275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Bias</a:t>
            </a:r>
            <a:endParaRPr b="0" i="0" sz="500" u="none" cap="none" strike="noStrike">
              <a:solidFill>
                <a:schemeClr val="lt1"/>
              </a:solidFill>
              <a:latin typeface="Coda"/>
              <a:ea typeface="Coda"/>
              <a:cs typeface="Coda"/>
              <a:sym typeface="Coda"/>
            </a:endParaRPr>
          </a:p>
        </p:txBody>
      </p:sp>
      <p:sp>
        <p:nvSpPr>
          <p:cNvPr id="214" name="Google Shape;214;p12"/>
          <p:cNvSpPr txBox="1"/>
          <p:nvPr/>
        </p:nvSpPr>
        <p:spPr>
          <a:xfrm>
            <a:off x="3406925" y="3762000"/>
            <a:ext cx="2327700" cy="5619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Algorithms used by social media platforms have the possibility of being bias and the data collected can be a reflection of that. </a:t>
            </a:r>
            <a:endParaRPr b="0" i="0" sz="1100" u="none" cap="none" strike="noStrike">
              <a:solidFill>
                <a:srgbClr val="000000"/>
              </a:solidFill>
              <a:latin typeface="Arial"/>
              <a:ea typeface="Arial"/>
              <a:cs typeface="Arial"/>
              <a:sym typeface="Arial"/>
            </a:endParaRPr>
          </a:p>
        </p:txBody>
      </p:sp>
      <p:sp>
        <p:nvSpPr>
          <p:cNvPr id="215" name="Google Shape;215;p12"/>
          <p:cNvSpPr txBox="1"/>
          <p:nvPr/>
        </p:nvSpPr>
        <p:spPr>
          <a:xfrm>
            <a:off x="6014084" y="3510692"/>
            <a:ext cx="19275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Harm</a:t>
            </a:r>
            <a:endParaRPr b="0" i="0" sz="500" u="none" cap="none" strike="noStrike">
              <a:solidFill>
                <a:schemeClr val="lt1"/>
              </a:solidFill>
              <a:latin typeface="Coda"/>
              <a:ea typeface="Coda"/>
              <a:cs typeface="Coda"/>
              <a:sym typeface="Coda"/>
            </a:endParaRPr>
          </a:p>
        </p:txBody>
      </p:sp>
      <p:sp>
        <p:nvSpPr>
          <p:cNvPr id="216" name="Google Shape;216;p12"/>
          <p:cNvSpPr txBox="1"/>
          <p:nvPr/>
        </p:nvSpPr>
        <p:spPr>
          <a:xfrm>
            <a:off x="5833550" y="3762000"/>
            <a:ext cx="2288700" cy="9312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In our era social media is one of the easiest ways to harm someone via hate speech and propaganda. As a researcher I made myself aware that my own findings may cause unintentional harm to be spread.</a:t>
            </a:r>
            <a:endParaRPr b="0" i="0" sz="1100" u="none" cap="none" strike="noStrike">
              <a:solidFill>
                <a:srgbClr val="000000"/>
              </a:solidFill>
              <a:latin typeface="Arial"/>
              <a:ea typeface="Arial"/>
              <a:cs typeface="Arial"/>
              <a:sym typeface="Arial"/>
            </a:endParaRPr>
          </a:p>
        </p:txBody>
      </p:sp>
      <p:sp>
        <p:nvSpPr>
          <p:cNvPr id="217" name="Google Shape;217;p12"/>
          <p:cNvSpPr txBox="1"/>
          <p:nvPr/>
        </p:nvSpPr>
        <p:spPr>
          <a:xfrm>
            <a:off x="2140225" y="490475"/>
            <a:ext cx="47763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Ethical Considerations</a:t>
            </a:r>
            <a:endParaRPr b="0" i="0" sz="1400" u="none" cap="none" strike="noStrike">
              <a:solidFill>
                <a:schemeClr val="lt1"/>
              </a:solidFill>
              <a:latin typeface="Coda"/>
              <a:ea typeface="Coda"/>
              <a:cs typeface="Coda"/>
              <a:sym typeface="Coda"/>
            </a:endParaRPr>
          </a:p>
        </p:txBody>
      </p:sp>
      <p:sp>
        <p:nvSpPr>
          <p:cNvPr id="218" name="Google Shape;218;p12"/>
          <p:cNvSpPr txBox="1"/>
          <p:nvPr/>
        </p:nvSpPr>
        <p:spPr>
          <a:xfrm>
            <a:off x="1511257" y="1113721"/>
            <a:ext cx="6127800" cy="103800"/>
          </a:xfrm>
          <a:prstGeom prst="rect">
            <a:avLst/>
          </a:prstGeom>
          <a:noFill/>
          <a:ln>
            <a:noFill/>
          </a:ln>
        </p:spPr>
        <p:txBody>
          <a:bodyPr anchorCtr="0" anchor="t" bIns="34275" lIns="68575" spcFirstLastPara="1" rIns="68575" wrap="square" tIns="34275">
            <a:spAutoFit/>
          </a:bodyPr>
          <a:lstStyle/>
          <a:p>
            <a:pPr indent="0" lvl="0" marL="0" marR="0" rtl="0" algn="ctr">
              <a:lnSpc>
                <a:spcPct val="150000"/>
              </a:lnSpc>
              <a:spcBef>
                <a:spcPts val="0"/>
              </a:spcBef>
              <a:spcAft>
                <a:spcPts val="0"/>
              </a:spcAft>
              <a:buClr>
                <a:srgbClr val="000000"/>
              </a:buClr>
              <a:buSzPts val="200"/>
              <a:buFont typeface="Arial"/>
              <a:buNone/>
            </a:pPr>
            <a:r>
              <a:t/>
            </a:r>
            <a:endParaRPr b="0" i="0" sz="200" u="none" cap="none" strike="noStrike">
              <a:solidFill>
                <a:schemeClr val="lt1"/>
              </a:solidFill>
              <a:latin typeface="Coda"/>
              <a:ea typeface="Coda"/>
              <a:cs typeface="Coda"/>
              <a:sym typeface="Coda"/>
            </a:endParaRPr>
          </a:p>
        </p:txBody>
      </p:sp>
      <p:pic>
        <p:nvPicPr>
          <p:cNvPr id="219" name="Google Shape;219;p12"/>
          <p:cNvPicPr preferRelativeResize="0"/>
          <p:nvPr>
            <p:ph idx="2" type="pic"/>
          </p:nvPr>
        </p:nvPicPr>
        <p:blipFill rotWithShape="1">
          <a:blip r:embed="rId3">
            <a:alphaModFix/>
          </a:blip>
          <a:srcRect b="0" l="0" r="0" t="0"/>
          <a:stretch/>
        </p:blipFill>
        <p:spPr>
          <a:xfrm>
            <a:off x="1478793" y="1898167"/>
            <a:ext cx="1336500" cy="1336500"/>
          </a:xfrm>
          <a:prstGeom prst="diamond">
            <a:avLst/>
          </a:prstGeom>
          <a:noFill/>
          <a:ln>
            <a:noFill/>
          </a:ln>
        </p:spPr>
      </p:pic>
      <p:pic>
        <p:nvPicPr>
          <p:cNvPr descr="A picture containing text, clipart, vector graphics, silhouette&#10;&#10;Description automatically generated" id="220" name="Google Shape;220;p12"/>
          <p:cNvPicPr preferRelativeResize="0"/>
          <p:nvPr>
            <p:ph idx="3" type="pic"/>
          </p:nvPr>
        </p:nvPicPr>
        <p:blipFill rotWithShape="1">
          <a:blip r:embed="rId4">
            <a:alphaModFix/>
          </a:blip>
          <a:srcRect b="0" l="0" r="0" t="0"/>
          <a:stretch/>
        </p:blipFill>
        <p:spPr>
          <a:xfrm>
            <a:off x="3899811" y="1898166"/>
            <a:ext cx="1336500" cy="1336500"/>
          </a:xfrm>
          <a:prstGeom prst="diamond">
            <a:avLst/>
          </a:prstGeom>
          <a:noFill/>
          <a:ln>
            <a:noFill/>
          </a:ln>
        </p:spPr>
      </p:pic>
      <p:pic>
        <p:nvPicPr>
          <p:cNvPr descr="Icon&#10;&#10;Description automatically generated" id="221" name="Google Shape;221;p12"/>
          <p:cNvPicPr preferRelativeResize="0"/>
          <p:nvPr>
            <p:ph idx="4" type="pic"/>
          </p:nvPr>
        </p:nvPicPr>
        <p:blipFill rotWithShape="1">
          <a:blip r:embed="rId5">
            <a:alphaModFix/>
          </a:blip>
          <a:srcRect b="0" l="88" r="88" t="0"/>
          <a:stretch/>
        </p:blipFill>
        <p:spPr>
          <a:xfrm>
            <a:off x="6320830" y="1898166"/>
            <a:ext cx="1335000" cy="1336500"/>
          </a:xfrm>
          <a:prstGeom prst="diamond">
            <a:avLst/>
          </a:prstGeom>
          <a:noFill/>
          <a:ln>
            <a:noFill/>
          </a:ln>
        </p:spPr>
      </p:pic>
      <p:sp>
        <p:nvSpPr>
          <p:cNvPr id="222" name="Google Shape;222;p12"/>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3" name="Google Shape;223;p12"/>
          <p:cNvSpPr/>
          <p:nvPr/>
        </p:nvSpPr>
        <p:spPr>
          <a:xfrm flipH="1" rot="-8100000">
            <a:off x="8527725" y="4245016"/>
            <a:ext cx="968109" cy="1559141"/>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3"/>
          <p:cNvSpPr/>
          <p:nvPr/>
        </p:nvSpPr>
        <p:spPr>
          <a:xfrm>
            <a:off x="1413164" y="1782938"/>
            <a:ext cx="7730837" cy="569167"/>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9" name="Google Shape;229;p13"/>
          <p:cNvSpPr/>
          <p:nvPr/>
        </p:nvSpPr>
        <p:spPr>
          <a:xfrm>
            <a:off x="1413164" y="2921274"/>
            <a:ext cx="7730837" cy="569167"/>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0" name="Google Shape;230;p13"/>
          <p:cNvSpPr/>
          <p:nvPr/>
        </p:nvSpPr>
        <p:spPr>
          <a:xfrm>
            <a:off x="1413164" y="4059611"/>
            <a:ext cx="7730837" cy="569168"/>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1" name="Google Shape;231;p13"/>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2" name="Google Shape;232;p13"/>
          <p:cNvSpPr txBox="1"/>
          <p:nvPr/>
        </p:nvSpPr>
        <p:spPr>
          <a:xfrm>
            <a:off x="521493" y="492744"/>
            <a:ext cx="35934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Resources</a:t>
            </a:r>
            <a:endParaRPr b="0" i="0" sz="1400" u="none" cap="none" strike="noStrike">
              <a:solidFill>
                <a:schemeClr val="lt1"/>
              </a:solidFill>
              <a:latin typeface="Coda"/>
              <a:ea typeface="Coda"/>
              <a:cs typeface="Coda"/>
              <a:sym typeface="Coda"/>
            </a:endParaRPr>
          </a:p>
        </p:txBody>
      </p:sp>
      <p:sp>
        <p:nvSpPr>
          <p:cNvPr id="233" name="Google Shape;233;p13"/>
          <p:cNvSpPr txBox="1"/>
          <p:nvPr/>
        </p:nvSpPr>
        <p:spPr>
          <a:xfrm>
            <a:off x="1522700" y="1782950"/>
            <a:ext cx="70266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Maruf, Ramishah. "TikTok users are making fun of Congress members for their questions to app CEO Shou Chew." CNN, Cable News Network, 26 Mar. 2021, www.cnn.com/2021/03/26/tech/tiktok-congress-hearing-reaction/index.html.</a:t>
            </a:r>
            <a:endParaRPr b="0" i="0" sz="500" u="none" cap="none" strike="noStrike">
              <a:solidFill>
                <a:schemeClr val="lt1"/>
              </a:solidFill>
              <a:latin typeface="Coda"/>
              <a:ea typeface="Coda"/>
              <a:cs typeface="Coda"/>
              <a:sym typeface="Coda"/>
            </a:endParaRPr>
          </a:p>
        </p:txBody>
      </p:sp>
      <p:sp>
        <p:nvSpPr>
          <p:cNvPr id="234" name="Google Shape;234;p13"/>
          <p:cNvSpPr txBox="1"/>
          <p:nvPr/>
        </p:nvSpPr>
        <p:spPr>
          <a:xfrm flipH="1">
            <a:off x="1481375" y="2470063"/>
            <a:ext cx="6624600" cy="331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Merkley, Lisi. "How social media impacts political views." The Conversation, 6 Aug. 2020, theconversation.com/how-social-media-impacts-political-views-143951.</a:t>
            </a:r>
            <a:endParaRPr b="0" i="0" sz="1200" u="none" cap="none" strike="noStrike">
              <a:solidFill>
                <a:schemeClr val="lt1"/>
              </a:solidFill>
              <a:latin typeface="Coda"/>
              <a:ea typeface="Coda"/>
              <a:cs typeface="Coda"/>
              <a:sym typeface="Coda"/>
            </a:endParaRPr>
          </a:p>
        </p:txBody>
      </p:sp>
      <p:sp>
        <p:nvSpPr>
          <p:cNvPr id="235" name="Google Shape;235;p13"/>
          <p:cNvSpPr txBox="1"/>
          <p:nvPr/>
        </p:nvSpPr>
        <p:spPr>
          <a:xfrm>
            <a:off x="1522700" y="2986550"/>
            <a:ext cx="73650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Rowen-Delson, Jenna. "How Social Media Impacts Politics." Social Policy, 10 Aug. 2021, www.socialpolicy.org/how-social-media-impacts-politics/</a:t>
            </a:r>
            <a:r>
              <a:rPr b="0" i="0" lang="en-GB" sz="500" u="none" cap="none" strike="noStrike">
                <a:solidFill>
                  <a:schemeClr val="lt1"/>
                </a:solidFill>
                <a:latin typeface="Coda"/>
                <a:ea typeface="Coda"/>
                <a:cs typeface="Coda"/>
                <a:sym typeface="Coda"/>
              </a:rPr>
              <a:t>.</a:t>
            </a:r>
            <a:endParaRPr b="0" i="0" sz="500" u="none" cap="none" strike="noStrike">
              <a:solidFill>
                <a:schemeClr val="lt1"/>
              </a:solidFill>
              <a:latin typeface="Coda"/>
              <a:ea typeface="Coda"/>
              <a:cs typeface="Coda"/>
              <a:sym typeface="Coda"/>
            </a:endParaRPr>
          </a:p>
        </p:txBody>
      </p:sp>
      <p:sp>
        <p:nvSpPr>
          <p:cNvPr id="236" name="Google Shape;236;p13"/>
          <p:cNvSpPr txBox="1"/>
          <p:nvPr/>
        </p:nvSpPr>
        <p:spPr>
          <a:xfrm>
            <a:off x="1522698" y="4196679"/>
            <a:ext cx="64521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Maqbool, Aleem. "Black Lives Matter: From social media post to global movement." BBC News, 10 July 2020, www.bbc.com/news/world-us-canada-53232117.</a:t>
            </a:r>
            <a:endParaRPr b="0" i="0" sz="500" u="none" cap="none" strike="noStrike">
              <a:solidFill>
                <a:schemeClr val="lt1"/>
              </a:solidFill>
              <a:latin typeface="Coda"/>
              <a:ea typeface="Coda"/>
              <a:cs typeface="Coda"/>
              <a:sym typeface="Coda"/>
            </a:endParaRPr>
          </a:p>
        </p:txBody>
      </p:sp>
      <p:sp>
        <p:nvSpPr>
          <p:cNvPr id="237" name="Google Shape;237;p13"/>
          <p:cNvSpPr txBox="1"/>
          <p:nvPr/>
        </p:nvSpPr>
        <p:spPr>
          <a:xfrm>
            <a:off x="1522697" y="3637382"/>
            <a:ext cx="70266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chemeClr val="lt1"/>
                </a:solidFill>
                <a:latin typeface="Coda"/>
                <a:ea typeface="Coda"/>
                <a:cs typeface="Coda"/>
                <a:sym typeface="Coda"/>
              </a:rPr>
              <a:t>Jasper, Dan. "The Impact of Social Media on Politics: A Full Overview." Salsa Labs, www.salsalabs.com/blog/the-impact-of-social-media-on-politics-a-full-overview.</a:t>
            </a:r>
            <a:endParaRPr b="0" i="0" sz="500" u="none" cap="none" strike="noStrike">
              <a:solidFill>
                <a:schemeClr val="lt1"/>
              </a:solidFill>
              <a:latin typeface="Coda"/>
              <a:ea typeface="Coda"/>
              <a:cs typeface="Coda"/>
              <a:sym typeface="Cod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nvSpPr>
        <p:spPr>
          <a:xfrm>
            <a:off x="1410788" y="2057610"/>
            <a:ext cx="6322423" cy="830997"/>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5000"/>
              <a:buFont typeface="Arial"/>
              <a:buNone/>
            </a:pPr>
            <a:r>
              <a:rPr b="0" i="0" lang="en-GB" sz="5000" u="none" cap="none" strike="noStrike">
                <a:solidFill>
                  <a:schemeClr val="lt1"/>
                </a:solidFill>
                <a:latin typeface="Coda"/>
                <a:ea typeface="Coda"/>
                <a:cs typeface="Coda"/>
                <a:sym typeface="Coda"/>
              </a:rPr>
              <a:t>Thank You</a:t>
            </a:r>
            <a:endParaRPr b="0" i="0" sz="2100" u="none" cap="none" strike="noStrike">
              <a:solidFill>
                <a:schemeClr val="lt1"/>
              </a:solidFill>
              <a:latin typeface="Coda"/>
              <a:ea typeface="Coda"/>
              <a:cs typeface="Coda"/>
              <a:sym typeface="Cod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5"/>
          <p:cNvSpPr txBox="1"/>
          <p:nvPr/>
        </p:nvSpPr>
        <p:spPr>
          <a:xfrm>
            <a:off x="4014386" y="2328194"/>
            <a:ext cx="1798890" cy="43858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2400"/>
              <a:buFont typeface="Arial"/>
              <a:buNone/>
            </a:pPr>
            <a:r>
              <a:rPr b="0" i="0" lang="en-GB" sz="2400" u="sng" cap="none" strike="noStrike">
                <a:solidFill>
                  <a:schemeClr val="lt1"/>
                </a:solidFill>
                <a:latin typeface="Arial"/>
                <a:ea typeface="Arial"/>
                <a:cs typeface="Arial"/>
                <a:sym typeface="Arial"/>
                <a:hlinkClick r:id="rId3">
                  <a:extLst>
                    <a:ext uri="{A12FA001-AC4F-418D-AE19-62706E023703}">
                      <ahyp:hlinkClr val="tx"/>
                    </a:ext>
                  </a:extLst>
                </a:hlinkClick>
              </a:rPr>
              <a:t>Slide Chef</a:t>
            </a:r>
            <a:endParaRPr b="0" i="0" sz="2400" u="none" cap="none" strike="noStrike">
              <a:solidFill>
                <a:schemeClr val="lt1"/>
              </a:solidFill>
              <a:latin typeface="Arial"/>
              <a:ea typeface="Arial"/>
              <a:cs typeface="Arial"/>
              <a:sym typeface="Arial"/>
            </a:endParaRPr>
          </a:p>
        </p:txBody>
      </p:sp>
      <p:pic>
        <p:nvPicPr>
          <p:cNvPr descr="Icon&#10;&#10;Description automatically generated" id="248" name="Google Shape;248;p15"/>
          <p:cNvPicPr preferRelativeResize="0"/>
          <p:nvPr/>
        </p:nvPicPr>
        <p:blipFill rotWithShape="1">
          <a:blip r:embed="rId4">
            <a:alphaModFix/>
          </a:blip>
          <a:srcRect b="0" l="0" r="0" t="0"/>
          <a:stretch/>
        </p:blipFill>
        <p:spPr>
          <a:xfrm>
            <a:off x="3340303" y="2184287"/>
            <a:ext cx="726393" cy="7263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
          <p:cNvPicPr preferRelativeResize="0"/>
          <p:nvPr>
            <p:ph idx="2" type="pic"/>
          </p:nvPr>
        </p:nvPicPr>
        <p:blipFill rotWithShape="1">
          <a:blip r:embed="rId3">
            <a:alphaModFix/>
          </a:blip>
          <a:srcRect b="0" l="18749" r="18749" t="0"/>
          <a:stretch/>
        </p:blipFill>
        <p:spPr>
          <a:xfrm>
            <a:off x="3553944" y="-1269146"/>
            <a:ext cx="4895245" cy="4895246"/>
          </a:xfrm>
          <a:prstGeom prst="rect">
            <a:avLst/>
          </a:prstGeom>
          <a:noFill/>
          <a:ln>
            <a:noFill/>
          </a:ln>
        </p:spPr>
      </p:pic>
      <p:sp>
        <p:nvSpPr>
          <p:cNvPr id="69" name="Google Shape;69;p2"/>
          <p:cNvSpPr/>
          <p:nvPr/>
        </p:nvSpPr>
        <p:spPr>
          <a:xfrm>
            <a:off x="0" y="0"/>
            <a:ext cx="9144000" cy="5143500"/>
          </a:xfrm>
          <a:custGeom>
            <a:rect b="b" l="l" r="r" t="t"/>
            <a:pathLst>
              <a:path extrusionOk="0" h="6858000" w="12192000">
                <a:moveTo>
                  <a:pt x="0" y="0"/>
                </a:moveTo>
                <a:lnTo>
                  <a:pt x="7939394" y="0"/>
                </a:lnTo>
                <a:lnTo>
                  <a:pt x="4738592" y="3200802"/>
                </a:lnTo>
                <a:lnTo>
                  <a:pt x="6372590" y="4834800"/>
                </a:lnTo>
                <a:lnTo>
                  <a:pt x="11207390" y="0"/>
                </a:lnTo>
                <a:lnTo>
                  <a:pt x="12192000" y="0"/>
                </a:lnTo>
                <a:lnTo>
                  <a:pt x="12192000" y="6858000"/>
                </a:lnTo>
                <a:lnTo>
                  <a:pt x="0" y="685800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0" name="Google Shape;70;p2"/>
          <p:cNvSpPr/>
          <p:nvPr/>
        </p:nvSpPr>
        <p:spPr>
          <a:xfrm rot="2700000">
            <a:off x="1938830" y="-2107512"/>
            <a:ext cx="2405577" cy="8872634"/>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1" name="Google Shape;71;p2"/>
          <p:cNvSpPr/>
          <p:nvPr/>
        </p:nvSpPr>
        <p:spPr>
          <a:xfrm flipH="1" rot="-8100000">
            <a:off x="-382763" y="-688765"/>
            <a:ext cx="968109" cy="1710739"/>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2" name="Google Shape;72;p2"/>
          <p:cNvSpPr txBox="1"/>
          <p:nvPr/>
        </p:nvSpPr>
        <p:spPr>
          <a:xfrm>
            <a:off x="309851" y="589725"/>
            <a:ext cx="27831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Introduction</a:t>
            </a:r>
            <a:endParaRPr b="0" i="0" sz="1400" u="none" cap="none" strike="noStrike">
              <a:solidFill>
                <a:schemeClr val="lt1"/>
              </a:solidFill>
              <a:latin typeface="Coda"/>
              <a:ea typeface="Coda"/>
              <a:cs typeface="Coda"/>
              <a:sym typeface="Coda"/>
            </a:endParaRPr>
          </a:p>
        </p:txBody>
      </p:sp>
      <p:sp>
        <p:nvSpPr>
          <p:cNvPr id="73" name="Google Shape;73;p2"/>
          <p:cNvSpPr txBox="1"/>
          <p:nvPr/>
        </p:nvSpPr>
        <p:spPr>
          <a:xfrm>
            <a:off x="452075" y="1485200"/>
            <a:ext cx="7166700" cy="38673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15000"/>
              </a:lnSpc>
              <a:spcBef>
                <a:spcPts val="150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Social media refers to a category of online platforms and applications that facilitate the creation, sharing, and exchange of user-generated content and information. These platforms allow users to interact with each other, create and share content such as text, images, videos, and audio, and build online communities around shared interests, hobbies, or causes. </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Social media platforms have become increasingly popular in recent years and are now widely used across the globe. According to a 2021 report by We Are Social and Hootsuite, there are over 4.8 billion active social media users worldwide, representing more than 60% of the world's population. </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The widespread adoption of social media has transformed the way people communicate, connect, and share information. Social media has become a major source of news and information, with many people using it as their primary source of information about current events, politics, and other topics. Social media has also given rise to new forms of social and political activism, with users using these platforms to organize and mobilize for social change.</a:t>
            </a:r>
            <a:endParaRPr b="0" i="0" sz="1200" u="none" cap="none" strike="noStrike">
              <a:solidFill>
                <a:schemeClr val="lt1"/>
              </a:solidFill>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t/>
            </a:r>
            <a:endParaRPr b="0" i="0" sz="1200" u="none" cap="none" strike="noStrike">
              <a:solidFill>
                <a:srgbClr val="D1D5DB"/>
              </a:solidFill>
              <a:highlight>
                <a:srgbClr val="444654"/>
              </a:highlight>
              <a:latin typeface="Roboto"/>
              <a:ea typeface="Roboto"/>
              <a:cs typeface="Roboto"/>
              <a:sym typeface="Roboto"/>
            </a:endParaRPr>
          </a:p>
          <a:p>
            <a:pPr indent="0" lvl="0" marL="0" marR="0" rtl="0" algn="l">
              <a:lnSpc>
                <a:spcPct val="115000"/>
              </a:lnSpc>
              <a:spcBef>
                <a:spcPts val="1500"/>
              </a:spcBef>
              <a:spcAft>
                <a:spcPts val="0"/>
              </a:spcAft>
              <a:buClr>
                <a:srgbClr val="000000"/>
              </a:buClr>
              <a:buSzPts val="1200"/>
              <a:buFont typeface="Arial"/>
              <a:buNone/>
            </a:pPr>
            <a:r>
              <a:t/>
            </a:r>
            <a:endParaRPr b="0" i="0" sz="1200" u="none" cap="none" strike="noStrike">
              <a:solidFill>
                <a:srgbClr val="D1D5DB"/>
              </a:solidFill>
              <a:highlight>
                <a:srgbClr val="444654"/>
              </a:highlight>
              <a:latin typeface="Roboto"/>
              <a:ea typeface="Roboto"/>
              <a:cs typeface="Roboto"/>
              <a:sym typeface="Roboto"/>
            </a:endParaRPr>
          </a:p>
          <a:p>
            <a:pPr indent="0" lvl="0" marL="0" marR="0" rtl="0" algn="l">
              <a:lnSpc>
                <a:spcPct val="150000"/>
              </a:lnSpc>
              <a:spcBef>
                <a:spcPts val="1500"/>
              </a:spcBef>
              <a:spcAft>
                <a:spcPts val="0"/>
              </a:spcAft>
              <a:buClr>
                <a:srgbClr val="000000"/>
              </a:buClr>
              <a:buSzPts val="200"/>
              <a:buFont typeface="Arial"/>
              <a:buNone/>
            </a:pPr>
            <a:r>
              <a:t/>
            </a:r>
            <a:endParaRPr b="0" i="0" sz="200" u="none" cap="none" strike="noStrike">
              <a:solidFill>
                <a:schemeClr val="lt1"/>
              </a:solidFill>
              <a:latin typeface="Coda"/>
              <a:ea typeface="Coda"/>
              <a:cs typeface="Coda"/>
              <a:sym typeface="Cod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3"/>
          <p:cNvPicPr preferRelativeResize="0"/>
          <p:nvPr>
            <p:ph idx="2" type="pic"/>
          </p:nvPr>
        </p:nvPicPr>
        <p:blipFill rotWithShape="1">
          <a:blip r:embed="rId3">
            <a:alphaModFix/>
          </a:blip>
          <a:srcRect b="0" l="18749" r="18749" t="0"/>
          <a:stretch/>
        </p:blipFill>
        <p:spPr>
          <a:xfrm>
            <a:off x="3553944" y="-1269145"/>
            <a:ext cx="4895246" cy="4895247"/>
          </a:xfrm>
          <a:prstGeom prst="rect">
            <a:avLst/>
          </a:prstGeom>
          <a:noFill/>
          <a:ln>
            <a:noFill/>
          </a:ln>
        </p:spPr>
      </p:pic>
      <p:sp>
        <p:nvSpPr>
          <p:cNvPr id="79" name="Google Shape;79;p3"/>
          <p:cNvSpPr/>
          <p:nvPr/>
        </p:nvSpPr>
        <p:spPr>
          <a:xfrm>
            <a:off x="0" y="0"/>
            <a:ext cx="9144000" cy="5143500"/>
          </a:xfrm>
          <a:custGeom>
            <a:rect b="b" l="l" r="r" t="t"/>
            <a:pathLst>
              <a:path extrusionOk="0" h="6858000" w="12192000">
                <a:moveTo>
                  <a:pt x="0" y="0"/>
                </a:moveTo>
                <a:lnTo>
                  <a:pt x="7939394" y="0"/>
                </a:lnTo>
                <a:lnTo>
                  <a:pt x="4738592" y="3200802"/>
                </a:lnTo>
                <a:lnTo>
                  <a:pt x="6372590" y="4834800"/>
                </a:lnTo>
                <a:lnTo>
                  <a:pt x="11207390" y="0"/>
                </a:lnTo>
                <a:lnTo>
                  <a:pt x="12192000" y="0"/>
                </a:lnTo>
                <a:lnTo>
                  <a:pt x="12192000" y="6858000"/>
                </a:lnTo>
                <a:lnTo>
                  <a:pt x="0" y="685800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0" name="Google Shape;80;p3"/>
          <p:cNvSpPr/>
          <p:nvPr/>
        </p:nvSpPr>
        <p:spPr>
          <a:xfrm rot="2700000">
            <a:off x="2070755" y="-2245637"/>
            <a:ext cx="2405577" cy="8872634"/>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1" name="Google Shape;81;p3"/>
          <p:cNvSpPr/>
          <p:nvPr/>
        </p:nvSpPr>
        <p:spPr>
          <a:xfrm flipH="1" rot="-8100000">
            <a:off x="-382809" y="-688652"/>
            <a:ext cx="968171" cy="1710633"/>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2" name="Google Shape;82;p3"/>
          <p:cNvSpPr txBox="1"/>
          <p:nvPr/>
        </p:nvSpPr>
        <p:spPr>
          <a:xfrm>
            <a:off x="309850" y="589725"/>
            <a:ext cx="35796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Introduction pt.2</a:t>
            </a:r>
            <a:endParaRPr b="0" i="0" sz="1400" u="none" cap="none" strike="noStrike">
              <a:solidFill>
                <a:schemeClr val="lt1"/>
              </a:solidFill>
              <a:latin typeface="Coda"/>
              <a:ea typeface="Coda"/>
              <a:cs typeface="Coda"/>
              <a:sym typeface="Coda"/>
            </a:endParaRPr>
          </a:p>
        </p:txBody>
      </p:sp>
      <p:sp>
        <p:nvSpPr>
          <p:cNvPr id="83" name="Google Shape;83;p3"/>
          <p:cNvSpPr txBox="1"/>
          <p:nvPr/>
        </p:nvSpPr>
        <p:spPr>
          <a:xfrm>
            <a:off x="452075" y="2236700"/>
            <a:ext cx="7917000" cy="29067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My research question aims to investigate the impact of social media on political discourse and engagement among diverse populations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GB" sz="1400" u="none" cap="none" strike="noStrike">
                <a:solidFill>
                  <a:schemeClr val="lt1"/>
                </a:solidFill>
                <a:latin typeface="Arial"/>
                <a:ea typeface="Arial"/>
                <a:cs typeface="Arial"/>
                <a:sym typeface="Arial"/>
              </a:rPr>
              <a:t>Social media has become an increasingly important platform for political communication, with political actors using these platforms to </a:t>
            </a:r>
            <a:r>
              <a:rPr lang="en-GB">
                <a:solidFill>
                  <a:schemeClr val="lt1"/>
                </a:solidFill>
              </a:rPr>
              <a:t>spread false</a:t>
            </a:r>
            <a:r>
              <a:rPr b="0" i="0" lang="en-GB" sz="1400" u="none" cap="none" strike="noStrike">
                <a:solidFill>
                  <a:schemeClr val="lt1"/>
                </a:solidFill>
                <a:latin typeface="Arial"/>
                <a:ea typeface="Arial"/>
                <a:cs typeface="Arial"/>
                <a:sym typeface="Arial"/>
              </a:rPr>
              <a:t> information, engage with constituents, and mobilize support. However, the impact of social media on political discourse and engagement is a subject of much debate and controversy.</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7" name="Shape 87"/>
        <p:cNvGrpSpPr/>
        <p:nvPr/>
      </p:nvGrpSpPr>
      <p:grpSpPr>
        <a:xfrm>
          <a:off x="0" y="0"/>
          <a:ext cx="0" cy="0"/>
          <a:chOff x="0" y="0"/>
          <a:chExt cx="0" cy="0"/>
        </a:xfrm>
      </p:grpSpPr>
      <p:pic>
        <p:nvPicPr>
          <p:cNvPr id="88" name="Google Shape;88;p4"/>
          <p:cNvPicPr preferRelativeResize="0"/>
          <p:nvPr>
            <p:ph idx="2" type="pic"/>
          </p:nvPr>
        </p:nvPicPr>
        <p:blipFill rotWithShape="1">
          <a:blip r:embed="rId3">
            <a:alphaModFix/>
          </a:blip>
          <a:srcRect b="0" l="-291" r="13819" t="0"/>
          <a:stretch/>
        </p:blipFill>
        <p:spPr>
          <a:xfrm>
            <a:off x="2477860" y="-28169"/>
            <a:ext cx="6723290" cy="5181194"/>
          </a:xfrm>
          <a:prstGeom prst="rect">
            <a:avLst/>
          </a:prstGeom>
          <a:noFill/>
          <a:ln>
            <a:noFill/>
          </a:ln>
        </p:spPr>
      </p:pic>
      <p:sp>
        <p:nvSpPr>
          <p:cNvPr id="89" name="Google Shape;89;p4"/>
          <p:cNvSpPr/>
          <p:nvPr/>
        </p:nvSpPr>
        <p:spPr>
          <a:xfrm>
            <a:off x="1" y="0"/>
            <a:ext cx="7630886" cy="5143500"/>
          </a:xfrm>
          <a:custGeom>
            <a:rect b="b" l="l" r="r" t="t"/>
            <a:pathLst>
              <a:path extrusionOk="0" h="6858000" w="10174515">
                <a:moveTo>
                  <a:pt x="0" y="0"/>
                </a:moveTo>
                <a:lnTo>
                  <a:pt x="10174515" y="0"/>
                </a:lnTo>
                <a:lnTo>
                  <a:pt x="3316515"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0" name="Google Shape;90;p4"/>
          <p:cNvSpPr/>
          <p:nvPr/>
        </p:nvSpPr>
        <p:spPr>
          <a:xfrm rot="2700000">
            <a:off x="-1074911" y="-3450015"/>
            <a:ext cx="5442035" cy="9490787"/>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 name="Google Shape;91;p4"/>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 name="Google Shape;92;p4"/>
          <p:cNvSpPr txBox="1"/>
          <p:nvPr/>
        </p:nvSpPr>
        <p:spPr>
          <a:xfrm>
            <a:off x="521500" y="495575"/>
            <a:ext cx="45843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How has social media impacted politics</a:t>
            </a:r>
            <a:endParaRPr b="0" i="0" sz="1400" u="none" cap="none" strike="noStrike">
              <a:solidFill>
                <a:schemeClr val="lt1"/>
              </a:solidFill>
              <a:latin typeface="Coda"/>
              <a:ea typeface="Coda"/>
              <a:cs typeface="Coda"/>
              <a:sym typeface="Coda"/>
            </a:endParaRPr>
          </a:p>
        </p:txBody>
      </p:sp>
      <p:sp>
        <p:nvSpPr>
          <p:cNvPr id="93" name="Google Shape;93;p4"/>
          <p:cNvSpPr txBox="1"/>
          <p:nvPr/>
        </p:nvSpPr>
        <p:spPr>
          <a:xfrm>
            <a:off x="521500" y="1838975"/>
            <a:ext cx="4309800" cy="1446900"/>
          </a:xfrm>
          <a:prstGeom prst="rect">
            <a:avLst/>
          </a:prstGeom>
          <a:noFill/>
          <a:ln>
            <a:noFill/>
          </a:ln>
        </p:spPr>
        <p:txBody>
          <a:bodyPr anchorCtr="0" anchor="t" bIns="34275" lIns="68575" spcFirstLastPara="1" rIns="68575" wrap="square" tIns="34275">
            <a:spAutoFit/>
          </a:bodyPr>
          <a:lstStyle/>
          <a:p>
            <a:pPr indent="-323850" lvl="0" marL="457200" marR="0" rtl="0" algn="l">
              <a:lnSpc>
                <a:spcPct val="115000"/>
              </a:lnSpc>
              <a:spcBef>
                <a:spcPts val="1500"/>
              </a:spcBef>
              <a:spcAft>
                <a:spcPts val="0"/>
              </a:spcAft>
              <a:buClr>
                <a:schemeClr val="lt1"/>
              </a:buClr>
              <a:buSzPts val="1500"/>
              <a:buFont typeface="Roboto"/>
              <a:buChar char="●"/>
            </a:pPr>
            <a:r>
              <a:rPr b="0" i="0" lang="en-GB" sz="1500" u="none" cap="none" strike="noStrike">
                <a:solidFill>
                  <a:schemeClr val="lt1"/>
                </a:solidFill>
                <a:latin typeface="Roboto"/>
                <a:ea typeface="Roboto"/>
                <a:cs typeface="Roboto"/>
                <a:sym typeface="Roboto"/>
              </a:rPr>
              <a:t>News website growth</a:t>
            </a:r>
            <a:endParaRPr b="0" i="0" sz="1500" u="none" cap="none" strike="noStrike">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b="0" i="0" lang="en-GB" sz="1500" u="none" cap="none" strike="noStrike">
                <a:solidFill>
                  <a:schemeClr val="lt1"/>
                </a:solidFill>
                <a:latin typeface="Roboto"/>
                <a:ea typeface="Roboto"/>
                <a:cs typeface="Roboto"/>
                <a:sym typeface="Roboto"/>
              </a:rPr>
              <a:t>Politicians on Twitter</a:t>
            </a:r>
            <a:endParaRPr b="0" i="0" sz="1500" u="none" cap="none" strike="noStrike">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b="0" i="0" lang="en-GB" sz="1500" u="none" cap="none" strike="noStrike">
                <a:solidFill>
                  <a:schemeClr val="lt1"/>
                </a:solidFill>
                <a:latin typeface="Roboto"/>
                <a:ea typeface="Roboto"/>
                <a:cs typeface="Roboto"/>
                <a:sym typeface="Roboto"/>
              </a:rPr>
              <a:t>African American Rights (BLM movement)</a:t>
            </a:r>
            <a:endParaRPr b="0" i="0" sz="1500" u="none" cap="none" strike="noStrike">
              <a:solidFill>
                <a:schemeClr val="lt1"/>
              </a:solidFill>
              <a:latin typeface="Roboto"/>
              <a:ea typeface="Roboto"/>
              <a:cs typeface="Roboto"/>
              <a:sym typeface="Roboto"/>
            </a:endParaRPr>
          </a:p>
          <a:p>
            <a:pPr indent="-323850" lvl="0" marL="457200" marR="0" rtl="0" algn="l">
              <a:lnSpc>
                <a:spcPct val="115000"/>
              </a:lnSpc>
              <a:spcBef>
                <a:spcPts val="0"/>
              </a:spcBef>
              <a:spcAft>
                <a:spcPts val="0"/>
              </a:spcAft>
              <a:buClr>
                <a:schemeClr val="lt1"/>
              </a:buClr>
              <a:buSzPts val="1500"/>
              <a:buFont typeface="Roboto"/>
              <a:buChar char="●"/>
            </a:pPr>
            <a:r>
              <a:rPr b="0" i="0" lang="en-GB" sz="1500" u="none" cap="none" strike="noStrike">
                <a:solidFill>
                  <a:schemeClr val="lt1"/>
                </a:solidFill>
                <a:latin typeface="Roboto"/>
                <a:ea typeface="Roboto"/>
                <a:cs typeface="Roboto"/>
                <a:sym typeface="Roboto"/>
              </a:rPr>
              <a:t>TikTok CEO congress hearing</a:t>
            </a:r>
            <a:endParaRPr b="0" i="0" sz="1500" u="none" cap="none" strike="noStrike">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7" name="Shape 97"/>
        <p:cNvGrpSpPr/>
        <p:nvPr/>
      </p:nvGrpSpPr>
      <p:grpSpPr>
        <a:xfrm>
          <a:off x="0" y="0"/>
          <a:ext cx="0" cy="0"/>
          <a:chOff x="0" y="0"/>
          <a:chExt cx="0" cy="0"/>
        </a:xfrm>
      </p:grpSpPr>
      <p:pic>
        <p:nvPicPr>
          <p:cNvPr id="98" name="Google Shape;98;p5"/>
          <p:cNvPicPr preferRelativeResize="0"/>
          <p:nvPr>
            <p:ph idx="2" type="pic"/>
          </p:nvPr>
        </p:nvPicPr>
        <p:blipFill rotWithShape="1">
          <a:blip r:embed="rId3">
            <a:alphaModFix/>
          </a:blip>
          <a:srcRect b="0" l="-293" r="13825" t="0"/>
          <a:stretch/>
        </p:blipFill>
        <p:spPr>
          <a:xfrm>
            <a:off x="2477860" y="-28169"/>
            <a:ext cx="6723290" cy="5181195"/>
          </a:xfrm>
          <a:prstGeom prst="rect">
            <a:avLst/>
          </a:prstGeom>
          <a:noFill/>
          <a:ln>
            <a:noFill/>
          </a:ln>
        </p:spPr>
      </p:pic>
      <p:sp>
        <p:nvSpPr>
          <p:cNvPr id="99" name="Google Shape;99;p5"/>
          <p:cNvSpPr/>
          <p:nvPr/>
        </p:nvSpPr>
        <p:spPr>
          <a:xfrm>
            <a:off x="1" y="0"/>
            <a:ext cx="7630886" cy="5143500"/>
          </a:xfrm>
          <a:custGeom>
            <a:rect b="b" l="l" r="r" t="t"/>
            <a:pathLst>
              <a:path extrusionOk="0" h="6858000" w="10174515">
                <a:moveTo>
                  <a:pt x="0" y="0"/>
                </a:moveTo>
                <a:lnTo>
                  <a:pt x="10174515" y="0"/>
                </a:lnTo>
                <a:lnTo>
                  <a:pt x="3316515"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0" name="Google Shape;100;p5"/>
          <p:cNvSpPr/>
          <p:nvPr/>
        </p:nvSpPr>
        <p:spPr>
          <a:xfrm rot="2700000">
            <a:off x="-1074911" y="-3450015"/>
            <a:ext cx="5442035" cy="9490787"/>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 name="Google Shape;101;p5"/>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2" name="Google Shape;102;p5"/>
          <p:cNvSpPr txBox="1"/>
          <p:nvPr/>
        </p:nvSpPr>
        <p:spPr>
          <a:xfrm>
            <a:off x="521500" y="495575"/>
            <a:ext cx="45843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Social media impact on News Coverage</a:t>
            </a:r>
            <a:endParaRPr b="0" i="0" sz="1400" u="none" cap="none" strike="noStrike">
              <a:solidFill>
                <a:schemeClr val="lt1"/>
              </a:solidFill>
              <a:latin typeface="Coda"/>
              <a:ea typeface="Coda"/>
              <a:cs typeface="Coda"/>
              <a:sym typeface="Coda"/>
            </a:endParaRPr>
          </a:p>
        </p:txBody>
      </p:sp>
      <p:sp>
        <p:nvSpPr>
          <p:cNvPr id="103" name="Google Shape;103;p5"/>
          <p:cNvSpPr txBox="1"/>
          <p:nvPr/>
        </p:nvSpPr>
        <p:spPr>
          <a:xfrm>
            <a:off x="521500" y="1838975"/>
            <a:ext cx="4309800" cy="1765500"/>
          </a:xfrm>
          <a:prstGeom prst="rect">
            <a:avLst/>
          </a:prstGeom>
          <a:noFill/>
          <a:ln>
            <a:noFill/>
          </a:ln>
        </p:spPr>
        <p:txBody>
          <a:bodyPr anchorCtr="0" anchor="t" bIns="34275" lIns="68575" spcFirstLastPara="1" rIns="68575" wrap="square" tIns="34275">
            <a:spAutoFit/>
          </a:bodyPr>
          <a:lstStyle/>
          <a:p>
            <a:pPr indent="-311150" lvl="0" marL="457200" marR="0" rtl="0" algn="l">
              <a:lnSpc>
                <a:spcPct val="115000"/>
              </a:lnSpc>
              <a:spcBef>
                <a:spcPts val="1500"/>
              </a:spcBef>
              <a:spcAft>
                <a:spcPts val="0"/>
              </a:spcAft>
              <a:buClr>
                <a:schemeClr val="lt1"/>
              </a:buClr>
              <a:buSzPts val="1300"/>
              <a:buFont typeface="Roboto"/>
              <a:buChar char="●"/>
            </a:pPr>
            <a:r>
              <a:rPr b="0" i="0" lang="en-GB" sz="1300" u="none" cap="none" strike="noStrike">
                <a:solidFill>
                  <a:schemeClr val="lt1"/>
                </a:solidFill>
                <a:latin typeface="Roboto"/>
                <a:ea typeface="Roboto"/>
                <a:cs typeface="Roboto"/>
                <a:sym typeface="Roboto"/>
              </a:rPr>
              <a:t>50% of Gen Z uses social media as a daily news source</a:t>
            </a:r>
            <a:endParaRPr b="0" i="0" sz="1300" u="none" cap="none" strike="noStrike">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b="0" i="0" lang="en-GB" sz="1300" u="none" cap="none" strike="noStrike">
                <a:solidFill>
                  <a:schemeClr val="lt1"/>
                </a:solidFill>
                <a:latin typeface="Roboto"/>
                <a:ea typeface="Roboto"/>
                <a:cs typeface="Roboto"/>
                <a:sym typeface="Roboto"/>
              </a:rPr>
              <a:t>77% use it on a weekly basis</a:t>
            </a:r>
            <a:endParaRPr b="0" i="0" sz="1300" u="none" cap="none" strike="noStrike">
              <a:solidFill>
                <a:schemeClr val="lt1"/>
              </a:solidFill>
              <a:latin typeface="Roboto"/>
              <a:ea typeface="Roboto"/>
              <a:cs typeface="Roboto"/>
              <a:sym typeface="Roboto"/>
            </a:endParaRPr>
          </a:p>
          <a:p>
            <a:pPr indent="-311150" lvl="0" marL="457200" marR="0" rtl="0" algn="l">
              <a:lnSpc>
                <a:spcPct val="115000"/>
              </a:lnSpc>
              <a:spcBef>
                <a:spcPts val="0"/>
              </a:spcBef>
              <a:spcAft>
                <a:spcPts val="0"/>
              </a:spcAft>
              <a:buClr>
                <a:schemeClr val="lt1"/>
              </a:buClr>
              <a:buSzPts val="1300"/>
              <a:buFont typeface="Roboto"/>
              <a:buChar char="●"/>
            </a:pPr>
            <a:r>
              <a:rPr b="0" i="0" lang="en-GB" sz="1300" u="none" cap="none" strike="noStrike">
                <a:solidFill>
                  <a:schemeClr val="lt1"/>
                </a:solidFill>
                <a:latin typeface="Roboto"/>
                <a:ea typeface="Roboto"/>
                <a:cs typeface="Roboto"/>
                <a:sym typeface="Roboto"/>
              </a:rPr>
              <a:t>Results show that the higher the percentage of a group getting their news coverage through social media, the lesser your knowledge is on politics</a:t>
            </a:r>
            <a:endParaRPr b="0" i="0" sz="1300" u="none" cap="none" strike="noStrike">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6"/>
          <p:cNvPicPr preferRelativeResize="0"/>
          <p:nvPr>
            <p:ph idx="3" type="pic"/>
          </p:nvPr>
        </p:nvPicPr>
        <p:blipFill rotWithShape="1">
          <a:blip r:embed="rId3">
            <a:alphaModFix/>
          </a:blip>
          <a:srcRect b="0" l="16667" r="16666" t="0"/>
          <a:stretch/>
        </p:blipFill>
        <p:spPr>
          <a:xfrm>
            <a:off x="-650097" y="-1214075"/>
            <a:ext cx="7150901" cy="7151075"/>
          </a:xfrm>
          <a:prstGeom prst="rect">
            <a:avLst/>
          </a:prstGeom>
          <a:noFill/>
          <a:ln>
            <a:noFill/>
          </a:ln>
        </p:spPr>
      </p:pic>
      <p:sp>
        <p:nvSpPr>
          <p:cNvPr id="109" name="Google Shape;109;p6"/>
          <p:cNvSpPr/>
          <p:nvPr/>
        </p:nvSpPr>
        <p:spPr>
          <a:xfrm rot="2700000">
            <a:off x="4158801" y="-1761955"/>
            <a:ext cx="1256246" cy="8667291"/>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0" name="Google Shape;110;p6"/>
          <p:cNvSpPr txBox="1"/>
          <p:nvPr/>
        </p:nvSpPr>
        <p:spPr>
          <a:xfrm>
            <a:off x="5681294" y="1909850"/>
            <a:ext cx="2813700" cy="5973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
        <p:nvSpPr>
          <p:cNvPr id="111" name="Google Shape;111;p6"/>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12" name="Google Shape;112;p6"/>
          <p:cNvPicPr preferRelativeResize="0"/>
          <p:nvPr/>
        </p:nvPicPr>
        <p:blipFill rotWithShape="1">
          <a:blip r:embed="rId4">
            <a:alphaModFix/>
          </a:blip>
          <a:srcRect b="0" l="0" r="0" t="0"/>
          <a:stretch/>
        </p:blipFill>
        <p:spPr>
          <a:xfrm>
            <a:off x="0" y="-50"/>
            <a:ext cx="9144000"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7"/>
          <p:cNvPicPr preferRelativeResize="0"/>
          <p:nvPr>
            <p:ph idx="2" type="pic"/>
          </p:nvPr>
        </p:nvPicPr>
        <p:blipFill rotWithShape="1">
          <a:blip r:embed="rId3">
            <a:alphaModFix/>
          </a:blip>
          <a:srcRect b="0" l="16667" r="16666" t="0"/>
          <a:stretch/>
        </p:blipFill>
        <p:spPr>
          <a:xfrm>
            <a:off x="3944286" y="-56214"/>
            <a:ext cx="6340570" cy="6340570"/>
          </a:xfrm>
          <a:prstGeom prst="rect">
            <a:avLst/>
          </a:prstGeom>
          <a:noFill/>
          <a:ln>
            <a:noFill/>
          </a:ln>
        </p:spPr>
      </p:pic>
      <p:sp>
        <p:nvSpPr>
          <p:cNvPr id="118" name="Google Shape;118;p7"/>
          <p:cNvSpPr/>
          <p:nvPr/>
        </p:nvSpPr>
        <p:spPr>
          <a:xfrm>
            <a:off x="0" y="0"/>
            <a:ext cx="9144000" cy="5143500"/>
          </a:xfrm>
          <a:custGeom>
            <a:rect b="b" l="l" r="r" t="t"/>
            <a:pathLst>
              <a:path extrusionOk="0" h="6858000" w="12192000">
                <a:moveTo>
                  <a:pt x="0" y="0"/>
                </a:moveTo>
                <a:lnTo>
                  <a:pt x="12192000" y="0"/>
                </a:lnTo>
                <a:lnTo>
                  <a:pt x="12192000" y="101344"/>
                </a:lnTo>
                <a:lnTo>
                  <a:pt x="5435344"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 name="Google Shape;119;p7"/>
          <p:cNvSpPr/>
          <p:nvPr/>
        </p:nvSpPr>
        <p:spPr>
          <a:xfrm rot="2700000">
            <a:off x="314569" y="-2951464"/>
            <a:ext cx="4506269" cy="8872698"/>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 name="Google Shape;120;p7"/>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 name="Google Shape;121;p7"/>
          <p:cNvSpPr txBox="1"/>
          <p:nvPr/>
        </p:nvSpPr>
        <p:spPr>
          <a:xfrm>
            <a:off x="521494" y="506252"/>
            <a:ext cx="3269400" cy="1177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Politics on Social Media</a:t>
            </a:r>
            <a:endParaRPr b="0" i="0" sz="1400" u="none" cap="none" strike="noStrike">
              <a:solidFill>
                <a:schemeClr val="lt1"/>
              </a:solidFill>
              <a:latin typeface="Coda"/>
              <a:ea typeface="Coda"/>
              <a:cs typeface="Coda"/>
              <a:sym typeface="Coda"/>
            </a:endParaRPr>
          </a:p>
        </p:txBody>
      </p:sp>
      <p:sp>
        <p:nvSpPr>
          <p:cNvPr id="122" name="Google Shape;122;p7"/>
          <p:cNvSpPr txBox="1"/>
          <p:nvPr/>
        </p:nvSpPr>
        <p:spPr>
          <a:xfrm>
            <a:off x="521500" y="1683750"/>
            <a:ext cx="4252200" cy="18717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15000"/>
              </a:lnSpc>
              <a:spcBef>
                <a:spcPts val="150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679 Million US dollars were spent in 2022 on political digital advertising</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388 million was spent through Google and Facebook</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35% of U.S. adults say that participating in politics is easier through social media</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In 2021, 477,586 tweets were sent out by members of the US congress in 2021 (Daily average = 1,430)</a:t>
            </a:r>
            <a:endParaRPr b="0" i="0" sz="1200" u="none" cap="none" strike="noStrike">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8"/>
          <p:cNvPicPr preferRelativeResize="0"/>
          <p:nvPr>
            <p:ph idx="2" type="pic"/>
          </p:nvPr>
        </p:nvPicPr>
        <p:blipFill rotWithShape="1">
          <a:blip r:embed="rId3">
            <a:alphaModFix/>
          </a:blip>
          <a:srcRect b="0" l="16666" r="16666" t="0"/>
          <a:stretch/>
        </p:blipFill>
        <p:spPr>
          <a:xfrm>
            <a:off x="3944286" y="-56214"/>
            <a:ext cx="6340570" cy="6340570"/>
          </a:xfrm>
          <a:prstGeom prst="rect">
            <a:avLst/>
          </a:prstGeom>
          <a:noFill/>
          <a:ln>
            <a:noFill/>
          </a:ln>
        </p:spPr>
      </p:pic>
      <p:sp>
        <p:nvSpPr>
          <p:cNvPr id="128" name="Google Shape;128;p8"/>
          <p:cNvSpPr/>
          <p:nvPr/>
        </p:nvSpPr>
        <p:spPr>
          <a:xfrm>
            <a:off x="0" y="0"/>
            <a:ext cx="9144000" cy="5143500"/>
          </a:xfrm>
          <a:custGeom>
            <a:rect b="b" l="l" r="r" t="t"/>
            <a:pathLst>
              <a:path extrusionOk="0" h="6858000" w="12192000">
                <a:moveTo>
                  <a:pt x="0" y="0"/>
                </a:moveTo>
                <a:lnTo>
                  <a:pt x="12192000" y="0"/>
                </a:lnTo>
                <a:lnTo>
                  <a:pt x="12192000" y="101344"/>
                </a:lnTo>
                <a:lnTo>
                  <a:pt x="5435344"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9" name="Google Shape;129;p8"/>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30" name="Google Shape;130;p8"/>
          <p:cNvPicPr preferRelativeResize="0"/>
          <p:nvPr/>
        </p:nvPicPr>
        <p:blipFill rotWithShape="1">
          <a:blip r:embed="rId5">
            <a:alphaModFix/>
          </a:blip>
          <a:srcRect b="-1129" l="0" r="0" t="1130"/>
          <a:stretch/>
        </p:blipFill>
        <p:spPr>
          <a:xfrm>
            <a:off x="1110694" y="58325"/>
            <a:ext cx="6922610"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9"/>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6" name="Google Shape;136;p9"/>
          <p:cNvSpPr/>
          <p:nvPr/>
        </p:nvSpPr>
        <p:spPr>
          <a:xfrm flipH="1" rot="-8100000">
            <a:off x="8527725" y="4245016"/>
            <a:ext cx="968109" cy="1559141"/>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7" name="Google Shape;137;p9"/>
          <p:cNvSpPr/>
          <p:nvPr/>
        </p:nvSpPr>
        <p:spPr>
          <a:xfrm rot="2700000">
            <a:off x="2070708" y="-2245588"/>
            <a:ext cx="2405743" cy="8872698"/>
          </a:xfrm>
          <a:prstGeom prst="rect">
            <a:avLst/>
          </a:prstGeom>
          <a:solidFill>
            <a:srgbClr val="F2F2F2">
              <a:alpha val="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8" name="Google Shape;138;p9"/>
          <p:cNvSpPr txBox="1"/>
          <p:nvPr/>
        </p:nvSpPr>
        <p:spPr>
          <a:xfrm>
            <a:off x="3037058" y="325874"/>
            <a:ext cx="3069900" cy="1177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lt1"/>
                </a:solidFill>
                <a:latin typeface="Coda"/>
                <a:ea typeface="Coda"/>
                <a:cs typeface="Coda"/>
                <a:sym typeface="Coda"/>
              </a:rPr>
              <a:t>BLM Movement</a:t>
            </a:r>
            <a:endParaRPr b="0" i="0" sz="1400" u="none" cap="none" strike="noStrike">
              <a:solidFill>
                <a:schemeClr val="lt1"/>
              </a:solidFill>
              <a:latin typeface="Coda"/>
              <a:ea typeface="Coda"/>
              <a:cs typeface="Coda"/>
              <a:sym typeface="Coda"/>
            </a:endParaRPr>
          </a:p>
        </p:txBody>
      </p:sp>
      <p:sp>
        <p:nvSpPr>
          <p:cNvPr id="139" name="Google Shape;139;p9"/>
          <p:cNvSpPr txBox="1"/>
          <p:nvPr/>
        </p:nvSpPr>
        <p:spPr>
          <a:xfrm>
            <a:off x="1048400" y="1695675"/>
            <a:ext cx="7069800" cy="1639200"/>
          </a:xfrm>
          <a:prstGeom prst="rect">
            <a:avLst/>
          </a:prstGeom>
          <a:noFill/>
          <a:ln>
            <a:noFill/>
          </a:ln>
        </p:spPr>
        <p:txBody>
          <a:bodyPr anchorCtr="0" anchor="t" bIns="34275" lIns="68575" spcFirstLastPara="1" rIns="68575" wrap="square" tIns="34275">
            <a:spAutoFit/>
          </a:bodyPr>
          <a:lstStyle/>
          <a:p>
            <a:pPr indent="-304800" lvl="0" marL="457200" marR="0" rtl="0" algn="l">
              <a:lnSpc>
                <a:spcPct val="115000"/>
              </a:lnSpc>
              <a:spcBef>
                <a:spcPts val="150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Massive jump of social media users in the US who changed their views about a social or political issue because of something they saw on social media between 2018 and 2020 </a:t>
            </a:r>
            <a:endParaRPr b="0" i="0" sz="1200" u="none" cap="none" strike="noStrike">
              <a:solidFill>
                <a:schemeClr val="lt1"/>
              </a:solidFill>
              <a:latin typeface="Roboto"/>
              <a:ea typeface="Roboto"/>
              <a:cs typeface="Roboto"/>
              <a:sym typeface="Roboto"/>
            </a:endParaRPr>
          </a:p>
          <a:p>
            <a:pPr indent="-304800" lvl="0" marL="457200" marR="0" rtl="0" algn="l">
              <a:lnSpc>
                <a:spcPct val="115000"/>
              </a:lnSpc>
              <a:spcBef>
                <a:spcPts val="0"/>
              </a:spcBef>
              <a:spcAft>
                <a:spcPts val="0"/>
              </a:spcAft>
              <a:buClr>
                <a:schemeClr val="lt1"/>
              </a:buClr>
              <a:buSzPts val="1200"/>
              <a:buFont typeface="Roboto"/>
              <a:buChar char="●"/>
            </a:pPr>
            <a:r>
              <a:rPr b="0" i="0" lang="en-GB" sz="1200" u="none" cap="none" strike="noStrike">
                <a:solidFill>
                  <a:schemeClr val="lt1"/>
                </a:solidFill>
                <a:latin typeface="Roboto"/>
                <a:ea typeface="Roboto"/>
                <a:cs typeface="Roboto"/>
                <a:sym typeface="Roboto"/>
              </a:rPr>
              <a:t>79% of African American users under the age of 50 used their platform to show support in any form of political activism in June 2020</a:t>
            </a:r>
            <a:endParaRPr b="0" i="0" sz="1200" u="none" cap="none" strike="noStrike">
              <a:solidFill>
                <a:schemeClr val="lt1"/>
              </a:solidFill>
              <a:latin typeface="Roboto"/>
              <a:ea typeface="Roboto"/>
              <a:cs typeface="Roboto"/>
              <a:sym typeface="Roboto"/>
            </a:endParaRPr>
          </a:p>
          <a:p>
            <a:pPr indent="0" lvl="0" marL="457200" marR="0" rtl="0" algn="l">
              <a:lnSpc>
                <a:spcPct val="115000"/>
              </a:lnSpc>
              <a:spcBef>
                <a:spcPts val="150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a:p>
            <a:pPr indent="0" lvl="0" marL="0" marR="0" rtl="0" algn="l">
              <a:lnSpc>
                <a:spcPct val="150000"/>
              </a:lnSpc>
              <a:spcBef>
                <a:spcPts val="1500"/>
              </a:spcBef>
              <a:spcAft>
                <a:spcPts val="0"/>
              </a:spcAft>
              <a:buClr>
                <a:srgbClr val="000000"/>
              </a:buClr>
              <a:buSzPts val="800"/>
              <a:buFont typeface="Arial"/>
              <a:buNone/>
            </a:pPr>
            <a:r>
              <a:t/>
            </a:r>
            <a:endParaRPr b="0" i="0" sz="800" u="none" cap="none" strike="noStrike">
              <a:solidFill>
                <a:schemeClr val="lt1"/>
              </a:solidFill>
              <a:latin typeface="Coda"/>
              <a:ea typeface="Coda"/>
              <a:cs typeface="Coda"/>
              <a:sym typeface="Coda"/>
            </a:endParaRPr>
          </a:p>
        </p:txBody>
      </p:sp>
      <p:sp>
        <p:nvSpPr>
          <p:cNvPr id="140" name="Google Shape;140;p9"/>
          <p:cNvSpPr txBox="1"/>
          <p:nvPr/>
        </p:nvSpPr>
        <p:spPr>
          <a:xfrm>
            <a:off x="6115050" y="1198418"/>
            <a:ext cx="2497800" cy="161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Coda"/>
              <a:ea typeface="Coda"/>
              <a:cs typeface="Coda"/>
              <a:sym typeface="Coda"/>
            </a:endParaRPr>
          </a:p>
        </p:txBody>
      </p:sp>
      <p:sp>
        <p:nvSpPr>
          <p:cNvPr id="141" name="Google Shape;141;p9"/>
          <p:cNvSpPr txBox="1"/>
          <p:nvPr/>
        </p:nvSpPr>
        <p:spPr>
          <a:xfrm>
            <a:off x="5844600" y="1503375"/>
            <a:ext cx="2778000" cy="1923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800"/>
              <a:buFont typeface="Arial"/>
              <a:buNone/>
            </a:pPr>
            <a:r>
              <a:rPr b="0" i="0" lang="en-GB" sz="800" u="none" cap="none" strike="noStrike">
                <a:solidFill>
                  <a:schemeClr val="lt1"/>
                </a:solidFill>
                <a:latin typeface="Coda"/>
                <a:ea typeface="Coda"/>
                <a:cs typeface="Coda"/>
                <a:sym typeface="Coda"/>
              </a:rPr>
              <a:t>.</a:t>
            </a:r>
            <a:endParaRPr b="0" i="0" sz="1100" u="none" cap="none" strike="noStrike">
              <a:solidFill>
                <a:srgbClr val="000000"/>
              </a:solidFill>
              <a:latin typeface="Arial"/>
              <a:ea typeface="Arial"/>
              <a:cs typeface="Arial"/>
              <a:sym typeface="Arial"/>
            </a:endParaRPr>
          </a:p>
        </p:txBody>
      </p:sp>
      <p:pic>
        <p:nvPicPr>
          <p:cNvPr id="142" name="Google Shape;142;p9"/>
          <p:cNvPicPr preferRelativeResize="0"/>
          <p:nvPr/>
        </p:nvPicPr>
        <p:blipFill rotWithShape="1">
          <a:blip r:embed="rId3">
            <a:alphaModFix/>
          </a:blip>
          <a:srcRect b="0" l="0" r="0" t="0"/>
          <a:stretch/>
        </p:blipFill>
        <p:spPr>
          <a:xfrm>
            <a:off x="2417504" y="2571750"/>
            <a:ext cx="4308983" cy="3201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